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334" r:id="rId3"/>
    <p:sldId id="340" r:id="rId4"/>
    <p:sldId id="346" r:id="rId5"/>
    <p:sldId id="341" r:id="rId6"/>
    <p:sldId id="337" r:id="rId7"/>
    <p:sldId id="347" r:id="rId8"/>
    <p:sldId id="343" r:id="rId9"/>
    <p:sldId id="342" r:id="rId10"/>
    <p:sldId id="348" r:id="rId11"/>
    <p:sldId id="344" r:id="rId12"/>
    <p:sldId id="358" r:id="rId13"/>
    <p:sldId id="349" r:id="rId14"/>
    <p:sldId id="353" r:id="rId15"/>
    <p:sldId id="352" r:id="rId16"/>
    <p:sldId id="351" r:id="rId17"/>
    <p:sldId id="350" r:id="rId18"/>
    <p:sldId id="354" r:id="rId19"/>
    <p:sldId id="355" r:id="rId20"/>
    <p:sldId id="357" r:id="rId21"/>
    <p:sldId id="356" r:id="rId22"/>
    <p:sldId id="262" r:id="rId23"/>
  </p:sldIdLst>
  <p:sldSz cx="12192000" cy="6858000"/>
  <p:notesSz cx="6858000" cy="9144000"/>
  <p:custDataLst>
    <p:tags r:id="rId25"/>
  </p:custDataLst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 j" initials="z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59"/>
    <a:srgbClr val="FEFEFE"/>
    <a:srgbClr val="FFDBDB"/>
    <a:srgbClr val="FBFDF8"/>
    <a:srgbClr val="E8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 varScale="1">
        <p:scale>
          <a:sx n="109" d="100"/>
          <a:sy n="109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5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2024/3/29</a:t>
            </a:fld>
            <a:endParaRPr kumimoji="1" lang="zh-CN" altLang="en-US"/>
          </a:p>
        </p:txBody>
      </p:sp>
      <p:sp>
        <p:nvSpPr>
          <p:cNvPr id="10485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5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10486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6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备注占位符 1048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1"/>
          <p:cNvPicPr>
            <a:picLocks noChangeAspect="1"/>
          </p:cNvPicPr>
          <p:nvPr/>
        </p:nvPicPr>
        <p:blipFill rotWithShape="1">
          <a:blip r:embed="rId2"/>
          <a:srcRect r="2593" b="1375"/>
          <a:stretch>
            <a:fillRect/>
          </a:stretch>
        </p:blipFill>
        <p:spPr>
          <a:xfrm>
            <a:off x="5" y="1"/>
            <a:ext cx="12191996" cy="6858000"/>
          </a:xfrm>
          <a:prstGeom prst="rect">
            <a:avLst/>
          </a:prstGeom>
        </p:spPr>
      </p:pic>
      <p:sp>
        <p:nvSpPr>
          <p:cNvPr id="1048591" name="矩形 16"/>
          <p:cNvSpPr/>
          <p:nvPr/>
        </p:nvSpPr>
        <p:spPr>
          <a:xfrm>
            <a:off x="4" y="2235199"/>
            <a:ext cx="8302166" cy="157119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48592" name="副标题 2"/>
          <p:cNvSpPr>
            <a:spLocks noGrp="1"/>
          </p:cNvSpPr>
          <p:nvPr>
            <p:ph type="subTitle" idx="1"/>
          </p:nvPr>
        </p:nvSpPr>
        <p:spPr>
          <a:xfrm>
            <a:off x="846670" y="4986867"/>
            <a:ext cx="5757334" cy="1364266"/>
          </a:xfrm>
        </p:spPr>
        <p:txBody>
          <a:bodyPr>
            <a:normAutofit/>
          </a:bodyPr>
          <a:lstStyle>
            <a:lvl1pPr marL="0" lvl="0" indent="0" algn="l">
              <a:buNone/>
              <a:defRPr lang="zh-CN" sz="2400" kern="1200">
                <a:solidFill>
                  <a:schemeClr val="tx1"/>
                </a:solidFill>
                <a:latin typeface="Calibri" panose="020F0502020204030204"/>
                <a:ea typeface="楷体" panose="02010609060101010101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 rotWithShape="1">
          <a:blip r:embed="rId3"/>
          <a:srcRect l="6961" t="35708" b="36372"/>
          <a:stretch>
            <a:fillRect/>
          </a:stretch>
        </p:blipFill>
        <p:spPr>
          <a:xfrm>
            <a:off x="174170" y="309796"/>
            <a:ext cx="5821347" cy="120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595085" y="2336800"/>
            <a:ext cx="7707085" cy="1365198"/>
          </a:xfrm>
        </p:spPr>
        <p:txBody>
          <a:bodyPr anchor="ctr">
            <a:normAutofit/>
          </a:bodyPr>
          <a:lstStyle>
            <a:lvl1pPr lvl="0" algn="l">
              <a:defRPr lang="zh-CN" sz="4800" b="1" kern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r:embed="rId2"/>
          <a:srcRect l="4479" t="45070" r="4189" b="45659"/>
          <a:stretch>
            <a:fillRect/>
          </a:stretch>
        </p:blipFill>
        <p:spPr>
          <a:xfrm>
            <a:off x="0" y="1"/>
            <a:ext cx="12179299" cy="927100"/>
          </a:xfrm>
          <a:prstGeom prst="rect">
            <a:avLst/>
          </a:prstGeom>
        </p:spPr>
      </p:pic>
      <p:sp>
        <p:nvSpPr>
          <p:cNvPr id="1048578" name="Content Placeholder 2"/>
          <p:cNvSpPr>
            <a:spLocks noGrp="1"/>
          </p:cNvSpPr>
          <p:nvPr>
            <p:ph idx="1"/>
          </p:nvPr>
        </p:nvSpPr>
        <p:spPr>
          <a:xfrm>
            <a:off x="724328" y="1320803"/>
            <a:ext cx="10720469" cy="4930769"/>
          </a:xfrm>
        </p:spPr>
        <p:txBody>
          <a:bodyPr>
            <a:normAutofit/>
          </a:bodyPr>
          <a:lstStyle>
            <a:lvl1pPr marL="342900" lvl="0" indent="-3429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1048579" name="矩形 16"/>
          <p:cNvSpPr/>
          <p:nvPr/>
        </p:nvSpPr>
        <p:spPr>
          <a:xfrm>
            <a:off x="0" y="932"/>
            <a:ext cx="12192000" cy="94936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97153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0" y="84549"/>
            <a:ext cx="3432584" cy="770458"/>
          </a:xfrm>
          <a:prstGeom prst="rect">
            <a:avLst/>
          </a:prstGeom>
        </p:spPr>
      </p:pic>
      <p:sp>
        <p:nvSpPr>
          <p:cNvPr id="1048580" name="Title 1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 anchor="ctr">
            <a:normAutofit/>
          </a:bodyPr>
          <a:lstStyle>
            <a:lvl1pPr lvl="0"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TW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Calibri" panose="020F0502020204030204"/>
              </a:rPr>
              <a:t>CSC1004 Tutorial 6</a:t>
            </a:r>
            <a:br>
              <a:rPr lang="en-US" altLang="zh-CN" sz="3600" dirty="0">
                <a:latin typeface="Calibri" panose="020F0502020204030204"/>
              </a:rPr>
            </a:br>
            <a:r>
              <a:rPr lang="en-US" altLang="zh-CN" sz="2400" dirty="0">
                <a:latin typeface="Calibri" panose="020F0502020204030204"/>
              </a:rPr>
              <a:t>Weilin Cai</a:t>
            </a:r>
            <a:endParaRPr lang="zh-CN" sz="3600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565F6-049D-A338-6EA2-81B0EC9CD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46253BD4-09E7-E03B-C6A3-40A98B8EDC17}"/>
              </a:ext>
            </a:extLst>
          </p:cNvPr>
          <p:cNvGrpSpPr/>
          <p:nvPr/>
        </p:nvGrpSpPr>
        <p:grpSpPr>
          <a:xfrm>
            <a:off x="263352" y="1052736"/>
            <a:ext cx="1860629" cy="504056"/>
            <a:chOff x="335360" y="1196752"/>
            <a:chExt cx="1860629" cy="504056"/>
          </a:xfrm>
        </p:grpSpPr>
        <p:sp>
          <p:nvSpPr>
            <p:cNvPr id="40" name="Rounded Rectangle 17">
              <a:extLst>
                <a:ext uri="{FF2B5EF4-FFF2-40B4-BE49-F238E27FC236}">
                  <a16:creationId xmlns:a16="http://schemas.microsoft.com/office/drawing/2014/main" id="{5E05D65B-79F1-78EF-15B5-A37279233750}"/>
                </a:ext>
              </a:extLst>
            </p:cNvPr>
            <p:cNvSpPr/>
            <p:nvPr/>
          </p:nvSpPr>
          <p:spPr>
            <a:xfrm>
              <a:off x="335360" y="1196752"/>
              <a:ext cx="1860629" cy="504056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5400FF14-FFDB-AC85-2C92-37874E8E8EF2}"/>
                </a:ext>
              </a:extLst>
            </p:cNvPr>
            <p:cNvSpPr txBox="1"/>
            <p:nvPr/>
          </p:nvSpPr>
          <p:spPr>
            <a:xfrm>
              <a:off x="426213" y="1264114"/>
              <a:ext cx="1162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effectLst/>
                </a:rPr>
                <a:t>move</a:t>
              </a:r>
              <a:r>
                <a:rPr lang="en-US" dirty="0">
                  <a:solidFill>
                    <a:srgbClr val="0070C0"/>
                  </a:solidFill>
                </a:rPr>
                <a:t>(x, y)</a:t>
              </a:r>
              <a:endParaRPr lang="en-US" dirty="0"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F701483F-37BF-16EB-DC75-06D5D3F93747}"/>
              </a:ext>
            </a:extLst>
          </p:cNvPr>
          <p:cNvSpPr txBox="1"/>
          <p:nvPr/>
        </p:nvSpPr>
        <p:spPr>
          <a:xfrm>
            <a:off x="327048" y="1624154"/>
            <a:ext cx="18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i.e. the place()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4">
                <a:extLst>
                  <a:ext uri="{FF2B5EF4-FFF2-40B4-BE49-F238E27FC236}">
                    <a16:creationId xmlns:a16="http://schemas.microsoft.com/office/drawing/2014/main" id="{1FDB9C69-9351-DB8C-5DC3-E47F9D96BF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rmAutofit/>
              </a:bodyPr>
              <a:lstStyle>
                <a:lvl1pPr lvl="0" algn="l"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32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Iteration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 1)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3200" dirty="0"/>
                  <a:t> Implement &amp; Improve</a:t>
                </a:r>
                <a:endParaRPr lang="zh-CN" sz="3200" dirty="0"/>
              </a:p>
            </p:txBody>
          </p:sp>
        </mc:Choice>
        <mc:Fallback xmlns="">
          <p:sp>
            <p:nvSpPr>
              <p:cNvPr id="2" name="标题 4">
                <a:extLst>
                  <a:ext uri="{FF2B5EF4-FFF2-40B4-BE49-F238E27FC236}">
                    <a16:creationId xmlns:a16="http://schemas.microsoft.com/office/drawing/2014/main" id="{1FDB9C69-9351-DB8C-5DC3-E47F9D96B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  <a:blipFill>
                <a:blip r:embed="rId2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C7B15CE0-2EB9-848C-8554-5DE21035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3" y="2060848"/>
            <a:ext cx="5014739" cy="4406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0A1468A2-9E65-6C6F-4101-4BCBC1FE628C}"/>
              </a:ext>
            </a:extLst>
          </p:cNvPr>
          <p:cNvGrpSpPr/>
          <p:nvPr/>
        </p:nvGrpSpPr>
        <p:grpSpPr>
          <a:xfrm>
            <a:off x="2495600" y="1103744"/>
            <a:ext cx="9101293" cy="629454"/>
            <a:chOff x="2495600" y="1103744"/>
            <a:chExt cx="9101293" cy="62945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0D39008-57E5-2D59-5893-21FFA090F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5600" y="1103744"/>
              <a:ext cx="4885531" cy="6294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箭头: 左 11">
              <a:extLst>
                <a:ext uri="{FF2B5EF4-FFF2-40B4-BE49-F238E27FC236}">
                  <a16:creationId xmlns:a16="http://schemas.microsoft.com/office/drawing/2014/main" id="{D254F378-D4A6-2C0F-09E7-0382A447CB9D}"/>
                </a:ext>
              </a:extLst>
            </p:cNvPr>
            <p:cNvSpPr/>
            <p:nvPr/>
          </p:nvSpPr>
          <p:spPr>
            <a:xfrm>
              <a:off x="7591641" y="1328009"/>
              <a:ext cx="288032" cy="144016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34964EE-A003-AAC0-D731-A512E8455633}"/>
                </a:ext>
              </a:extLst>
            </p:cNvPr>
            <p:cNvSpPr txBox="1"/>
            <p:nvPr/>
          </p:nvSpPr>
          <p:spPr>
            <a:xfrm>
              <a:off x="7896200" y="1187460"/>
              <a:ext cx="3700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Or say “</a:t>
              </a:r>
              <a:r>
                <a:rPr lang="en-US" altLang="zh-CN" dirty="0" err="1"/>
                <a:t>isOutOfBoundary</a:t>
              </a:r>
              <a:r>
                <a:rPr lang="en-US" altLang="zh-CN" dirty="0"/>
                <a:t>(int x, int y)”</a:t>
              </a:r>
              <a:endParaRPr lang="zh-CN" altLang="en-US" dirty="0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37D7731-D561-C97B-AB44-1568446F08E9}"/>
              </a:ext>
            </a:extLst>
          </p:cNvPr>
          <p:cNvSpPr txBox="1"/>
          <p:nvPr/>
        </p:nvSpPr>
        <p:spPr>
          <a:xfrm>
            <a:off x="6096000" y="2283819"/>
            <a:ext cx="4778809" cy="347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Not allow to place if the game is over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Not allow to place if the position is out of boarder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Not allow to place if the position is used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Update the position to be used by current player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Update </a:t>
            </a:r>
            <a:r>
              <a:rPr lang="en-US" altLang="zh-CN" sz="1600" dirty="0" err="1"/>
              <a:t>gameOver</a:t>
            </a:r>
            <a:r>
              <a:rPr lang="en-US" altLang="zh-CN" sz="1600" dirty="0"/>
              <a:t> and winner if the game is a draw,</a:t>
            </a:r>
          </a:p>
          <a:p>
            <a:pPr>
              <a:lnSpc>
                <a:spcPct val="200000"/>
              </a:lnSpc>
            </a:pPr>
            <a:r>
              <a:rPr lang="en-US" altLang="zh-CN" sz="1600" dirty="0"/>
              <a:t>       or is over with </a:t>
            </a:r>
            <a:r>
              <a:rPr lang="en-US" altLang="zh-CN" sz="1600" b="1" dirty="0" err="1"/>
              <a:t>checkWin</a:t>
            </a:r>
            <a:r>
              <a:rPr lang="en-US" altLang="zh-CN" sz="1600" b="1" dirty="0"/>
              <a:t>()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Switch the current user</a:t>
            </a:r>
          </a:p>
        </p:txBody>
      </p:sp>
    </p:spTree>
    <p:extLst>
      <p:ext uri="{BB962C8B-B14F-4D97-AF65-F5344CB8AC3E}">
        <p14:creationId xmlns:p14="http://schemas.microsoft.com/office/powerpoint/2010/main" val="2093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669BE-DC10-6218-B27B-798C5752D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2669C8-0152-A4DC-8D4F-48F3CBE0A629}"/>
              </a:ext>
            </a:extLst>
          </p:cNvPr>
          <p:cNvSpPr txBox="1"/>
          <p:nvPr/>
        </p:nvSpPr>
        <p:spPr>
          <a:xfrm>
            <a:off x="2134600" y="991080"/>
            <a:ext cx="94526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/>
              <a:t>Recall - How to efficiently check whether some player wins</a:t>
            </a:r>
            <a:r>
              <a:rPr lang="en-US" altLang="zh-CN" dirty="0"/>
              <a:t>: Do not check each state, or say the whole board, as it would be complex to traverse the board and check whether there exists some five-stones-in-one-line; instead, as long as </a:t>
            </a:r>
            <a:r>
              <a:rPr lang="en-US" altLang="zh-CN" b="1" dirty="0"/>
              <a:t>each time </a:t>
            </a:r>
            <a:r>
              <a:rPr lang="en-US" altLang="zh-CN" dirty="0"/>
              <a:t>when some stone is placed, the 8 directions </a:t>
            </a:r>
            <a:r>
              <a:rPr lang="en-US" altLang="zh-CN" b="1" dirty="0"/>
              <a:t>starting from </a:t>
            </a:r>
            <a:r>
              <a:rPr lang="en-US" altLang="zh-CN" dirty="0"/>
              <a:t>such stone is checked, there wouldn’t be any winning condition missed, and the computational cost each time is low </a:t>
            </a:r>
            <a:r>
              <a:rPr lang="en-US" altLang="zh-CN" sz="2000" b="1" dirty="0">
                <a:solidFill>
                  <a:srgbClr val="FF0000"/>
                </a:solidFill>
              </a:rPr>
              <a:t>[Error: this is some incomplete implementation].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411BB23F-FF1E-5B84-6FBB-17357E0F2D86}"/>
              </a:ext>
            </a:extLst>
          </p:cNvPr>
          <p:cNvSpPr/>
          <p:nvPr/>
        </p:nvSpPr>
        <p:spPr>
          <a:xfrm rot="10800000">
            <a:off x="2462660" y="3933184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76FA8567-4F2A-1F69-2901-E99BF36C03A2}"/>
              </a:ext>
            </a:extLst>
          </p:cNvPr>
          <p:cNvSpPr/>
          <p:nvPr/>
        </p:nvSpPr>
        <p:spPr>
          <a:xfrm>
            <a:off x="2462660" y="4394020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22A6FACA-0C9D-29B2-0D60-A03D6808CB74}"/>
              </a:ext>
            </a:extLst>
          </p:cNvPr>
          <p:cNvSpPr/>
          <p:nvPr/>
        </p:nvSpPr>
        <p:spPr>
          <a:xfrm rot="5400000">
            <a:off x="2188068" y="4167652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51FF199C-3D34-A803-622C-654D3FF2629C}"/>
              </a:ext>
            </a:extLst>
          </p:cNvPr>
          <p:cNvSpPr/>
          <p:nvPr/>
        </p:nvSpPr>
        <p:spPr>
          <a:xfrm rot="16200000">
            <a:off x="2708202" y="4164556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下 31">
            <a:extLst>
              <a:ext uri="{FF2B5EF4-FFF2-40B4-BE49-F238E27FC236}">
                <a16:creationId xmlns:a16="http://schemas.microsoft.com/office/drawing/2014/main" id="{F8654578-302A-CE4E-6921-32176B807925}"/>
              </a:ext>
            </a:extLst>
          </p:cNvPr>
          <p:cNvSpPr/>
          <p:nvPr/>
        </p:nvSpPr>
        <p:spPr>
          <a:xfrm rot="13580819">
            <a:off x="2682144" y="3950795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下 32">
            <a:extLst>
              <a:ext uri="{FF2B5EF4-FFF2-40B4-BE49-F238E27FC236}">
                <a16:creationId xmlns:a16="http://schemas.microsoft.com/office/drawing/2014/main" id="{C2945729-554E-72AC-D542-F369AA3E4ADC}"/>
              </a:ext>
            </a:extLst>
          </p:cNvPr>
          <p:cNvSpPr/>
          <p:nvPr/>
        </p:nvSpPr>
        <p:spPr>
          <a:xfrm rot="7578087">
            <a:off x="2243119" y="3950794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下 33">
            <a:extLst>
              <a:ext uri="{FF2B5EF4-FFF2-40B4-BE49-F238E27FC236}">
                <a16:creationId xmlns:a16="http://schemas.microsoft.com/office/drawing/2014/main" id="{37806DCC-31D1-17E9-ACEE-458D622E5E8E}"/>
              </a:ext>
            </a:extLst>
          </p:cNvPr>
          <p:cNvSpPr/>
          <p:nvPr/>
        </p:nvSpPr>
        <p:spPr>
          <a:xfrm rot="2999689">
            <a:off x="2239688" y="4372917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下 34">
            <a:extLst>
              <a:ext uri="{FF2B5EF4-FFF2-40B4-BE49-F238E27FC236}">
                <a16:creationId xmlns:a16="http://schemas.microsoft.com/office/drawing/2014/main" id="{FA57FF5D-52D4-B72A-959C-BC9A594AF9A2}"/>
              </a:ext>
            </a:extLst>
          </p:cNvPr>
          <p:cNvSpPr/>
          <p:nvPr/>
        </p:nvSpPr>
        <p:spPr>
          <a:xfrm rot="18639172">
            <a:off x="2694539" y="4380589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21DE007-7D75-8E3D-6C35-A488FA6BDD7A}"/>
              </a:ext>
            </a:extLst>
          </p:cNvPr>
          <p:cNvGrpSpPr/>
          <p:nvPr/>
        </p:nvGrpSpPr>
        <p:grpSpPr>
          <a:xfrm>
            <a:off x="2972097" y="2674921"/>
            <a:ext cx="1054521" cy="991216"/>
            <a:chOff x="3503712" y="3284984"/>
            <a:chExt cx="1054521" cy="99121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6E08BAE-4443-E6AB-42DC-AF987A850568}"/>
                </a:ext>
              </a:extLst>
            </p:cNvPr>
            <p:cNvGrpSpPr/>
            <p:nvPr/>
          </p:nvGrpSpPr>
          <p:grpSpPr>
            <a:xfrm>
              <a:off x="3503712" y="3284984"/>
              <a:ext cx="1054521" cy="991216"/>
              <a:chOff x="1317988" y="4005064"/>
              <a:chExt cx="2144992" cy="20162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48611" name="图片 1048610">
                <a:extLst>
                  <a:ext uri="{FF2B5EF4-FFF2-40B4-BE49-F238E27FC236}">
                    <a16:creationId xmlns:a16="http://schemas.microsoft.com/office/drawing/2014/main" id="{61885A32-7263-3C15-9368-E30CC270D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87488" y="4005064"/>
                <a:ext cx="1975492" cy="2016224"/>
              </a:xfrm>
              <a:prstGeom prst="rect">
                <a:avLst/>
              </a:prstGeom>
            </p:spPr>
          </p:pic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F1DDC6E-3795-D548-3FDF-03D4822948A1}"/>
                  </a:ext>
                </a:extLst>
              </p:cNvPr>
              <p:cNvSpPr/>
              <p:nvPr/>
            </p:nvSpPr>
            <p:spPr>
              <a:xfrm rot="8200477">
                <a:off x="1317988" y="4670985"/>
                <a:ext cx="2075567" cy="3386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96D8CC2-760E-7812-5112-575E6B666CC1}"/>
                </a:ext>
              </a:extLst>
            </p:cNvPr>
            <p:cNvSpPr/>
            <p:nvPr/>
          </p:nvSpPr>
          <p:spPr>
            <a:xfrm>
              <a:off x="3641376" y="3933057"/>
              <a:ext cx="144016" cy="14401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E342BD7-7B00-7414-2E05-9D626B7BBA18}"/>
              </a:ext>
            </a:extLst>
          </p:cNvPr>
          <p:cNvGrpSpPr/>
          <p:nvPr/>
        </p:nvGrpSpPr>
        <p:grpSpPr>
          <a:xfrm>
            <a:off x="2988929" y="3933184"/>
            <a:ext cx="1109516" cy="630001"/>
            <a:chOff x="3520544" y="4543247"/>
            <a:chExt cx="1109516" cy="63000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2F873E3-18AC-0469-6B89-303AD2C78256}"/>
                </a:ext>
              </a:extLst>
            </p:cNvPr>
            <p:cNvGrpSpPr/>
            <p:nvPr/>
          </p:nvGrpSpPr>
          <p:grpSpPr>
            <a:xfrm>
              <a:off x="3520544" y="4543247"/>
              <a:ext cx="1109516" cy="630001"/>
              <a:chOff x="3897566" y="1980335"/>
              <a:chExt cx="2409498" cy="136815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E5F73154-D70D-26DD-1209-75573C7455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7566" y="1980335"/>
                <a:ext cx="2409498" cy="1368152"/>
              </a:xfrm>
              <a:prstGeom prst="rect">
                <a:avLst/>
              </a:prstGeom>
            </p:spPr>
          </p:pic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AC00AAC-E034-4CA4-D116-817CEA81D127}"/>
                  </a:ext>
                </a:extLst>
              </p:cNvPr>
              <p:cNvSpPr/>
              <p:nvPr/>
            </p:nvSpPr>
            <p:spPr>
              <a:xfrm>
                <a:off x="4320432" y="2644989"/>
                <a:ext cx="1728192" cy="3406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CF5B191-7F1D-D730-8389-983F9F97C996}"/>
                </a:ext>
              </a:extLst>
            </p:cNvPr>
            <p:cNvSpPr/>
            <p:nvPr/>
          </p:nvSpPr>
          <p:spPr>
            <a:xfrm>
              <a:off x="3730852" y="4852265"/>
              <a:ext cx="144016" cy="14401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B99EAF84-0192-5B2D-49EE-FB70E8D7877C}"/>
              </a:ext>
            </a:extLst>
          </p:cNvPr>
          <p:cNvGrpSpPr/>
          <p:nvPr/>
        </p:nvGrpSpPr>
        <p:grpSpPr>
          <a:xfrm>
            <a:off x="2938005" y="4775927"/>
            <a:ext cx="997756" cy="991216"/>
            <a:chOff x="3469620" y="5385990"/>
            <a:chExt cx="997756" cy="99121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3D8A904-D027-B824-283D-8624011A9010}"/>
                </a:ext>
              </a:extLst>
            </p:cNvPr>
            <p:cNvGrpSpPr/>
            <p:nvPr/>
          </p:nvGrpSpPr>
          <p:grpSpPr>
            <a:xfrm>
              <a:off x="3469620" y="5385990"/>
              <a:ext cx="997756" cy="991216"/>
              <a:chOff x="3796364" y="3708527"/>
              <a:chExt cx="2029528" cy="20162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4CDD7122-1E53-32DD-7C20-8D5295F15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5785" y="3708527"/>
                <a:ext cx="1910107" cy="2016224"/>
              </a:xfrm>
              <a:prstGeom prst="rect">
                <a:avLst/>
              </a:prstGeom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4045E8C-4C3F-6F30-FE70-E28B9DD5759D}"/>
                  </a:ext>
                </a:extLst>
              </p:cNvPr>
              <p:cNvSpPr/>
              <p:nvPr/>
            </p:nvSpPr>
            <p:spPr>
              <a:xfrm rot="2641072">
                <a:off x="3796364" y="4657248"/>
                <a:ext cx="1972671" cy="30216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3D8A46F-B934-BCC1-F284-8C92EB09A351}"/>
                </a:ext>
              </a:extLst>
            </p:cNvPr>
            <p:cNvSpPr/>
            <p:nvPr/>
          </p:nvSpPr>
          <p:spPr>
            <a:xfrm>
              <a:off x="3597099" y="5575166"/>
              <a:ext cx="144016" cy="14401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3510039-617B-84BA-92CE-3ED60A166313}"/>
              </a:ext>
            </a:extLst>
          </p:cNvPr>
          <p:cNvGrpSpPr/>
          <p:nvPr/>
        </p:nvGrpSpPr>
        <p:grpSpPr>
          <a:xfrm>
            <a:off x="2252017" y="4775926"/>
            <a:ext cx="555510" cy="997811"/>
            <a:chOff x="2783632" y="5385989"/>
            <a:chExt cx="555510" cy="997811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040258-9447-A66D-EA78-EF5E5B478FB4}"/>
                </a:ext>
              </a:extLst>
            </p:cNvPr>
            <p:cNvGrpSpPr/>
            <p:nvPr/>
          </p:nvGrpSpPr>
          <p:grpSpPr>
            <a:xfrm>
              <a:off x="2783632" y="5385989"/>
              <a:ext cx="555510" cy="997811"/>
              <a:chOff x="6729930" y="1980335"/>
              <a:chExt cx="1355246" cy="24343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01ED09D-C40D-EE5B-802C-77D65C0A0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9930" y="1980335"/>
                <a:ext cx="1355246" cy="2434304"/>
              </a:xfrm>
              <a:prstGeom prst="rect">
                <a:avLst/>
              </a:prstGeom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831E6E0-3F7D-A618-B983-D64478BFC5C9}"/>
                  </a:ext>
                </a:extLst>
              </p:cNvPr>
              <p:cNvSpPr/>
              <p:nvPr/>
            </p:nvSpPr>
            <p:spPr>
              <a:xfrm rot="5400000">
                <a:off x="6244360" y="2990614"/>
                <a:ext cx="1942279" cy="3884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ADEBF56F-7910-1070-F7B2-05D7C03270C2}"/>
                </a:ext>
              </a:extLst>
            </p:cNvPr>
            <p:cNvSpPr/>
            <p:nvPr/>
          </p:nvSpPr>
          <p:spPr>
            <a:xfrm>
              <a:off x="2910657" y="5481645"/>
              <a:ext cx="144016" cy="14401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B283E45-8198-3B48-D6CB-E370FB426582}"/>
              </a:ext>
            </a:extLst>
          </p:cNvPr>
          <p:cNvGrpSpPr/>
          <p:nvPr/>
        </p:nvGrpSpPr>
        <p:grpSpPr>
          <a:xfrm>
            <a:off x="966220" y="4775927"/>
            <a:ext cx="1054521" cy="991216"/>
            <a:chOff x="1497835" y="5385990"/>
            <a:chExt cx="1054521" cy="99121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4DDBA5B-D45F-A60D-DACA-A75F89326207}"/>
                </a:ext>
              </a:extLst>
            </p:cNvPr>
            <p:cNvGrpSpPr/>
            <p:nvPr/>
          </p:nvGrpSpPr>
          <p:grpSpPr>
            <a:xfrm>
              <a:off x="1497835" y="5385990"/>
              <a:ext cx="1054521" cy="991216"/>
              <a:chOff x="1317988" y="4005064"/>
              <a:chExt cx="2144992" cy="20162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0259F78E-91EC-E586-870F-5EBC375B5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87488" y="4005064"/>
                <a:ext cx="1975492" cy="2016224"/>
              </a:xfrm>
              <a:prstGeom prst="rect">
                <a:avLst/>
              </a:prstGeom>
            </p:spPr>
          </p:pic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0D38610-6794-E16A-623B-D421A9FAB0F9}"/>
                  </a:ext>
                </a:extLst>
              </p:cNvPr>
              <p:cNvSpPr/>
              <p:nvPr/>
            </p:nvSpPr>
            <p:spPr>
              <a:xfrm rot="8200477">
                <a:off x="1317988" y="4670985"/>
                <a:ext cx="2075567" cy="3386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54D98B8-6150-7BBB-218B-C4B3A2A406B4}"/>
                </a:ext>
              </a:extLst>
            </p:cNvPr>
            <p:cNvSpPr/>
            <p:nvPr/>
          </p:nvSpPr>
          <p:spPr>
            <a:xfrm>
              <a:off x="2234559" y="5433226"/>
              <a:ext cx="144016" cy="14401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AF0A0ED-7590-E842-11DD-66B10D21009E}"/>
              </a:ext>
            </a:extLst>
          </p:cNvPr>
          <p:cNvGrpSpPr/>
          <p:nvPr/>
        </p:nvGrpSpPr>
        <p:grpSpPr>
          <a:xfrm>
            <a:off x="911424" y="3972954"/>
            <a:ext cx="1109516" cy="630001"/>
            <a:chOff x="1443039" y="4583017"/>
            <a:chExt cx="1109516" cy="63000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D615EC2-7986-4C3E-4F87-4981086E4D45}"/>
                </a:ext>
              </a:extLst>
            </p:cNvPr>
            <p:cNvGrpSpPr/>
            <p:nvPr/>
          </p:nvGrpSpPr>
          <p:grpSpPr>
            <a:xfrm>
              <a:off x="1443039" y="4583017"/>
              <a:ext cx="1109516" cy="630001"/>
              <a:chOff x="3897566" y="1980335"/>
              <a:chExt cx="2409498" cy="136815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D89E1792-828B-D9B1-5CB8-BD82CF296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7566" y="1980335"/>
                <a:ext cx="2409498" cy="1368152"/>
              </a:xfrm>
              <a:prstGeom prst="rect">
                <a:avLst/>
              </a:prstGeom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2328BA5-8FCE-7045-9528-79663ACC8332}"/>
                  </a:ext>
                </a:extLst>
              </p:cNvPr>
              <p:cNvSpPr/>
              <p:nvPr/>
            </p:nvSpPr>
            <p:spPr>
              <a:xfrm>
                <a:off x="4320432" y="2644989"/>
                <a:ext cx="1728192" cy="3406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5D7F6EC-C200-AC7D-DD9D-4B2858DAFB3F}"/>
                </a:ext>
              </a:extLst>
            </p:cNvPr>
            <p:cNvSpPr/>
            <p:nvPr/>
          </p:nvSpPr>
          <p:spPr>
            <a:xfrm>
              <a:off x="2265603" y="4895489"/>
              <a:ext cx="144016" cy="14401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033AD26-CCF3-919A-88B7-A4C160FEEE87}"/>
              </a:ext>
            </a:extLst>
          </p:cNvPr>
          <p:cNvGrpSpPr/>
          <p:nvPr/>
        </p:nvGrpSpPr>
        <p:grpSpPr>
          <a:xfrm>
            <a:off x="1038958" y="2700248"/>
            <a:ext cx="997756" cy="991216"/>
            <a:chOff x="1570573" y="3310311"/>
            <a:chExt cx="997756" cy="991216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D4D65C4-6529-6E20-BCEA-B8CAC646717C}"/>
                </a:ext>
              </a:extLst>
            </p:cNvPr>
            <p:cNvGrpSpPr/>
            <p:nvPr/>
          </p:nvGrpSpPr>
          <p:grpSpPr>
            <a:xfrm>
              <a:off x="1570573" y="3310311"/>
              <a:ext cx="997756" cy="991216"/>
              <a:chOff x="3796364" y="3708527"/>
              <a:chExt cx="2029528" cy="20162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54DC449F-B3DF-68C4-E2FE-1D4EA7163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5785" y="3708527"/>
                <a:ext cx="1910107" cy="2016224"/>
              </a:xfrm>
              <a:prstGeom prst="rect">
                <a:avLst/>
              </a:prstGeom>
            </p:spPr>
          </p:pic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4CB08872-A09D-F882-B220-6B5E8AA2E65C}"/>
                  </a:ext>
                </a:extLst>
              </p:cNvPr>
              <p:cNvSpPr/>
              <p:nvPr/>
            </p:nvSpPr>
            <p:spPr>
              <a:xfrm rot="2641072">
                <a:off x="3796364" y="4657248"/>
                <a:ext cx="1972671" cy="30216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9E6BEEB-9086-28E1-5629-0CA2CFA84BE0}"/>
                </a:ext>
              </a:extLst>
            </p:cNvPr>
            <p:cNvSpPr/>
            <p:nvPr/>
          </p:nvSpPr>
          <p:spPr>
            <a:xfrm>
              <a:off x="2265603" y="4071300"/>
              <a:ext cx="144016" cy="14401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5BD68E2-3195-3828-B8E1-81FF7808AE3B}"/>
              </a:ext>
            </a:extLst>
          </p:cNvPr>
          <p:cNvGrpSpPr/>
          <p:nvPr/>
        </p:nvGrpSpPr>
        <p:grpSpPr>
          <a:xfrm>
            <a:off x="2328921" y="2671001"/>
            <a:ext cx="555510" cy="997811"/>
            <a:chOff x="2860536" y="3281064"/>
            <a:chExt cx="555510" cy="997811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F336C28-06FA-2BE4-1EAE-0E71C94B4802}"/>
                </a:ext>
              </a:extLst>
            </p:cNvPr>
            <p:cNvGrpSpPr/>
            <p:nvPr/>
          </p:nvGrpSpPr>
          <p:grpSpPr>
            <a:xfrm>
              <a:off x="2860536" y="3281064"/>
              <a:ext cx="555510" cy="997811"/>
              <a:chOff x="6729930" y="1980335"/>
              <a:chExt cx="1355246" cy="24343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D66C83E8-E640-B45E-C4DC-D2AC61D5B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9930" y="1980335"/>
                <a:ext cx="1355246" cy="2434304"/>
              </a:xfrm>
              <a:prstGeom prst="rect">
                <a:avLst/>
              </a:prstGeom>
            </p:spPr>
          </p:pic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3FA35E0-4C62-930E-6611-2C9CA4C6B421}"/>
                  </a:ext>
                </a:extLst>
              </p:cNvPr>
              <p:cNvSpPr/>
              <p:nvPr/>
            </p:nvSpPr>
            <p:spPr>
              <a:xfrm rot="5400000">
                <a:off x="6244360" y="2990614"/>
                <a:ext cx="1942279" cy="3884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C1ABCAA-3673-B23E-4A8A-7DE3E249BA27}"/>
                </a:ext>
              </a:extLst>
            </p:cNvPr>
            <p:cNvSpPr/>
            <p:nvPr/>
          </p:nvSpPr>
          <p:spPr>
            <a:xfrm>
              <a:off x="2994275" y="4010761"/>
              <a:ext cx="144016" cy="14401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E32A81BF-9D8A-C86A-24E9-CB58E4231778}"/>
              </a:ext>
            </a:extLst>
          </p:cNvPr>
          <p:cNvSpPr txBox="1"/>
          <p:nvPr/>
        </p:nvSpPr>
        <p:spPr>
          <a:xfrm>
            <a:off x="1211938" y="597988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{0, 1, -1} </a:t>
            </a:r>
            <a:r>
              <a:rPr lang="en-US" altLang="zh-CN" sz="1800" dirty="0"/>
              <a:t>×</a:t>
            </a:r>
            <a:r>
              <a:rPr lang="en-US" altLang="zh-CN" dirty="0"/>
              <a:t> {0, 1, -1} / (0,0)</a:t>
            </a:r>
            <a:endParaRPr lang="zh-CN" alt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10204DB-9A1C-C845-2C5E-792367967134}"/>
              </a:ext>
            </a:extLst>
          </p:cNvPr>
          <p:cNvSpPr txBox="1"/>
          <p:nvPr/>
        </p:nvSpPr>
        <p:spPr>
          <a:xfrm>
            <a:off x="1572736" y="6411377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 directions in all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标题 4">
                <a:extLst>
                  <a:ext uri="{FF2B5EF4-FFF2-40B4-BE49-F238E27FC236}">
                    <a16:creationId xmlns:a16="http://schemas.microsoft.com/office/drawing/2014/main" id="{4081166C-5794-6F73-AEFD-88D138934D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rmAutofit/>
              </a:bodyPr>
              <a:lstStyle>
                <a:lvl1pPr lvl="0" algn="l"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32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Iteration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 1)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3200" dirty="0"/>
                  <a:t> Implement &amp; Improve</a:t>
                </a:r>
                <a:endParaRPr lang="zh-CN" sz="3200" dirty="0"/>
              </a:p>
            </p:txBody>
          </p:sp>
        </mc:Choice>
        <mc:Fallback xmlns="">
          <p:sp>
            <p:nvSpPr>
              <p:cNvPr id="55" name="标题 4">
                <a:extLst>
                  <a:ext uri="{FF2B5EF4-FFF2-40B4-BE49-F238E27FC236}">
                    <a16:creationId xmlns:a16="http://schemas.microsoft.com/office/drawing/2014/main" id="{4081166C-5794-6F73-AEFD-88D138934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  <a:blipFill>
                <a:blip r:embed="rId6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>
            <a:extLst>
              <a:ext uri="{FF2B5EF4-FFF2-40B4-BE49-F238E27FC236}">
                <a16:creationId xmlns:a16="http://schemas.microsoft.com/office/drawing/2014/main" id="{0D429DD8-C019-2AB6-1C70-1ECB0A409DC7}"/>
              </a:ext>
            </a:extLst>
          </p:cNvPr>
          <p:cNvGrpSpPr/>
          <p:nvPr/>
        </p:nvGrpSpPr>
        <p:grpSpPr>
          <a:xfrm>
            <a:off x="526691" y="1138972"/>
            <a:ext cx="1242648" cy="375749"/>
            <a:chOff x="521390" y="1070341"/>
            <a:chExt cx="1242648" cy="375749"/>
          </a:xfrm>
        </p:grpSpPr>
        <p:sp>
          <p:nvSpPr>
            <p:cNvPr id="56" name="Rounded Rectangle 17">
              <a:extLst>
                <a:ext uri="{FF2B5EF4-FFF2-40B4-BE49-F238E27FC236}">
                  <a16:creationId xmlns:a16="http://schemas.microsoft.com/office/drawing/2014/main" id="{042919B5-EBA2-863D-AD53-0480F9BDD386}"/>
                </a:ext>
              </a:extLst>
            </p:cNvPr>
            <p:cNvSpPr/>
            <p:nvPr/>
          </p:nvSpPr>
          <p:spPr>
            <a:xfrm>
              <a:off x="521390" y="1076757"/>
              <a:ext cx="1242648" cy="369333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57" name="TextBox 18">
              <a:extLst>
                <a:ext uri="{FF2B5EF4-FFF2-40B4-BE49-F238E27FC236}">
                  <a16:creationId xmlns:a16="http://schemas.microsoft.com/office/drawing/2014/main" id="{4D866DF0-6640-D3C5-ACF3-068DFF970ED4}"/>
                </a:ext>
              </a:extLst>
            </p:cNvPr>
            <p:cNvSpPr txBox="1"/>
            <p:nvPr/>
          </p:nvSpPr>
          <p:spPr>
            <a:xfrm>
              <a:off x="521390" y="1070341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effectLst/>
                </a:rPr>
                <a:t>checkWin</a:t>
              </a:r>
              <a:r>
                <a:rPr lang="en-US" dirty="0">
                  <a:solidFill>
                    <a:srgbClr val="0070C0"/>
                  </a:solidFill>
                </a:rPr>
                <a:t>()</a:t>
              </a:r>
              <a:endParaRPr lang="en-US" dirty="0"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94680E6C-630F-64D3-6C74-8F24BB19E23F}"/>
              </a:ext>
            </a:extLst>
          </p:cNvPr>
          <p:cNvSpPr txBox="1"/>
          <p:nvPr/>
        </p:nvSpPr>
        <p:spPr>
          <a:xfrm>
            <a:off x="400566" y="1636857"/>
            <a:ext cx="1810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(The key function</a:t>
            </a:r>
          </a:p>
          <a:p>
            <a:r>
              <a:rPr lang="en-US" altLang="zh-CN" dirty="0"/>
              <a:t>not yet done)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FA6145-FD9E-AB62-A67A-0399B6A76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894" y="2532435"/>
            <a:ext cx="5734054" cy="3978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47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2" grpId="0"/>
      <p:bldP spid="53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669BE-DC10-6218-B27B-798C5752D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2669C8-0152-A4DC-8D4F-48F3CBE0A629}"/>
              </a:ext>
            </a:extLst>
          </p:cNvPr>
          <p:cNvSpPr txBox="1"/>
          <p:nvPr/>
        </p:nvSpPr>
        <p:spPr>
          <a:xfrm>
            <a:off x="2134600" y="991080"/>
            <a:ext cx="9452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Recall – Fix version: </a:t>
            </a:r>
            <a:r>
              <a:rPr lang="en-US" altLang="zh-CN" dirty="0"/>
              <a:t>the former algorithm could miss some case that “some 5-stones-in-one-line just lack some stone somewhere in-between of a line while such place is filled later“. We may check the four direction-line instead, with each line including two directions. As long as some placement stretching on some line (in two opposite directions) reaches 5-stones-in-one-line, we can tell that someone wills.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标题 4">
                <a:extLst>
                  <a:ext uri="{FF2B5EF4-FFF2-40B4-BE49-F238E27FC236}">
                    <a16:creationId xmlns:a16="http://schemas.microsoft.com/office/drawing/2014/main" id="{4081166C-5794-6F73-AEFD-88D138934D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rmAutofit/>
              </a:bodyPr>
              <a:lstStyle>
                <a:lvl1pPr lvl="0" algn="l"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32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Iteration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 1)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3200" dirty="0"/>
                  <a:t> Implement &amp; Improve</a:t>
                </a:r>
                <a:endParaRPr lang="zh-CN" sz="3200" dirty="0"/>
              </a:p>
            </p:txBody>
          </p:sp>
        </mc:Choice>
        <mc:Fallback xmlns="">
          <p:sp>
            <p:nvSpPr>
              <p:cNvPr id="55" name="标题 4">
                <a:extLst>
                  <a:ext uri="{FF2B5EF4-FFF2-40B4-BE49-F238E27FC236}">
                    <a16:creationId xmlns:a16="http://schemas.microsoft.com/office/drawing/2014/main" id="{4081166C-5794-6F73-AEFD-88D138934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  <a:blipFill>
                <a:blip r:embed="rId6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>
            <a:extLst>
              <a:ext uri="{FF2B5EF4-FFF2-40B4-BE49-F238E27FC236}">
                <a16:creationId xmlns:a16="http://schemas.microsoft.com/office/drawing/2014/main" id="{0D429DD8-C019-2AB6-1C70-1ECB0A409DC7}"/>
              </a:ext>
            </a:extLst>
          </p:cNvPr>
          <p:cNvGrpSpPr/>
          <p:nvPr/>
        </p:nvGrpSpPr>
        <p:grpSpPr>
          <a:xfrm>
            <a:off x="526691" y="1138972"/>
            <a:ext cx="1242648" cy="375749"/>
            <a:chOff x="521390" y="1070341"/>
            <a:chExt cx="1242648" cy="375749"/>
          </a:xfrm>
        </p:grpSpPr>
        <p:sp>
          <p:nvSpPr>
            <p:cNvPr id="56" name="Rounded Rectangle 17">
              <a:extLst>
                <a:ext uri="{FF2B5EF4-FFF2-40B4-BE49-F238E27FC236}">
                  <a16:creationId xmlns:a16="http://schemas.microsoft.com/office/drawing/2014/main" id="{042919B5-EBA2-863D-AD53-0480F9BDD386}"/>
                </a:ext>
              </a:extLst>
            </p:cNvPr>
            <p:cNvSpPr/>
            <p:nvPr/>
          </p:nvSpPr>
          <p:spPr>
            <a:xfrm>
              <a:off x="521390" y="1076757"/>
              <a:ext cx="1242648" cy="369333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57" name="TextBox 18">
              <a:extLst>
                <a:ext uri="{FF2B5EF4-FFF2-40B4-BE49-F238E27FC236}">
                  <a16:creationId xmlns:a16="http://schemas.microsoft.com/office/drawing/2014/main" id="{4D866DF0-6640-D3C5-ACF3-068DFF970ED4}"/>
                </a:ext>
              </a:extLst>
            </p:cNvPr>
            <p:cNvSpPr txBox="1"/>
            <p:nvPr/>
          </p:nvSpPr>
          <p:spPr>
            <a:xfrm>
              <a:off x="521390" y="1070341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effectLst/>
                </a:rPr>
                <a:t>checkWin</a:t>
              </a:r>
              <a:r>
                <a:rPr lang="en-US" dirty="0">
                  <a:solidFill>
                    <a:srgbClr val="0070C0"/>
                  </a:solidFill>
                </a:rPr>
                <a:t>()</a:t>
              </a:r>
              <a:endParaRPr lang="en-US" dirty="0"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94680E6C-630F-64D3-6C74-8F24BB19E23F}"/>
              </a:ext>
            </a:extLst>
          </p:cNvPr>
          <p:cNvSpPr txBox="1"/>
          <p:nvPr/>
        </p:nvSpPr>
        <p:spPr>
          <a:xfrm>
            <a:off x="400566" y="1636857"/>
            <a:ext cx="1810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(The key function</a:t>
            </a:r>
          </a:p>
          <a:p>
            <a:r>
              <a:rPr lang="en-US" altLang="zh-CN" dirty="0"/>
              <a:t>not yet done)</a:t>
            </a:r>
            <a:endParaRPr lang="zh-CN" altLang="en-US" dirty="0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9CBC52BF-EDE9-CE4F-24F0-91EC25BF6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9731" y="2499276"/>
            <a:ext cx="5536053" cy="3941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572AD6D3-5B26-5645-7F40-ECE1031741B1}"/>
              </a:ext>
            </a:extLst>
          </p:cNvPr>
          <p:cNvSpPr txBox="1"/>
          <p:nvPr/>
        </p:nvSpPr>
        <p:spPr>
          <a:xfrm>
            <a:off x="138793" y="5955718"/>
            <a:ext cx="546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 direction-lines (positive direction &amp; negative direction)</a:t>
            </a:r>
            <a:endParaRPr lang="zh-CN" altLang="en-US" dirty="0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BFE756FA-AA56-0DF4-997A-480FC7E929CB}"/>
              </a:ext>
            </a:extLst>
          </p:cNvPr>
          <p:cNvGrpSpPr/>
          <p:nvPr/>
        </p:nvGrpSpPr>
        <p:grpSpPr>
          <a:xfrm>
            <a:off x="1308463" y="2390044"/>
            <a:ext cx="3096345" cy="3743190"/>
            <a:chOff x="6384033" y="1988018"/>
            <a:chExt cx="3960440" cy="4787800"/>
          </a:xfrm>
        </p:grpSpPr>
        <p:sp>
          <p:nvSpPr>
            <p:cNvPr id="1048576" name="箭头: 下 1048575">
              <a:extLst>
                <a:ext uri="{FF2B5EF4-FFF2-40B4-BE49-F238E27FC236}">
                  <a16:creationId xmlns:a16="http://schemas.microsoft.com/office/drawing/2014/main" id="{22DA309C-5E61-DABB-C1DC-331B0162527B}"/>
                </a:ext>
              </a:extLst>
            </p:cNvPr>
            <p:cNvSpPr/>
            <p:nvPr/>
          </p:nvSpPr>
          <p:spPr>
            <a:xfrm rot="10800000">
              <a:off x="8359103" y="4115119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77" name="箭头: 下 1048576">
              <a:extLst>
                <a:ext uri="{FF2B5EF4-FFF2-40B4-BE49-F238E27FC236}">
                  <a16:creationId xmlns:a16="http://schemas.microsoft.com/office/drawing/2014/main" id="{72F135C7-7855-A041-9111-3D74BB7D3A64}"/>
                </a:ext>
              </a:extLst>
            </p:cNvPr>
            <p:cNvSpPr/>
            <p:nvPr/>
          </p:nvSpPr>
          <p:spPr>
            <a:xfrm>
              <a:off x="8359103" y="4575955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78" name="箭头: 下 1048577">
              <a:extLst>
                <a:ext uri="{FF2B5EF4-FFF2-40B4-BE49-F238E27FC236}">
                  <a16:creationId xmlns:a16="http://schemas.microsoft.com/office/drawing/2014/main" id="{393A21A1-DAA2-87E9-201C-CD390985A246}"/>
                </a:ext>
              </a:extLst>
            </p:cNvPr>
            <p:cNvSpPr/>
            <p:nvPr/>
          </p:nvSpPr>
          <p:spPr>
            <a:xfrm rot="5400000">
              <a:off x="8084511" y="4349587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79" name="箭头: 下 1048578">
              <a:extLst>
                <a:ext uri="{FF2B5EF4-FFF2-40B4-BE49-F238E27FC236}">
                  <a16:creationId xmlns:a16="http://schemas.microsoft.com/office/drawing/2014/main" id="{FBF4150C-0DC7-6319-BC45-63F866CA2E1F}"/>
                </a:ext>
              </a:extLst>
            </p:cNvPr>
            <p:cNvSpPr/>
            <p:nvPr/>
          </p:nvSpPr>
          <p:spPr>
            <a:xfrm rot="16200000">
              <a:off x="8604645" y="4346491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0" name="箭头: 下 1048579">
              <a:extLst>
                <a:ext uri="{FF2B5EF4-FFF2-40B4-BE49-F238E27FC236}">
                  <a16:creationId xmlns:a16="http://schemas.microsoft.com/office/drawing/2014/main" id="{468D09A7-5DD2-A9A1-3A11-23328BA6CB4F}"/>
                </a:ext>
              </a:extLst>
            </p:cNvPr>
            <p:cNvSpPr/>
            <p:nvPr/>
          </p:nvSpPr>
          <p:spPr>
            <a:xfrm rot="13580819">
              <a:off x="8578587" y="4132730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1" name="箭头: 下 1048580">
              <a:extLst>
                <a:ext uri="{FF2B5EF4-FFF2-40B4-BE49-F238E27FC236}">
                  <a16:creationId xmlns:a16="http://schemas.microsoft.com/office/drawing/2014/main" id="{F5B3A0CE-AACB-07E4-0E2F-20BC29D9B724}"/>
                </a:ext>
              </a:extLst>
            </p:cNvPr>
            <p:cNvSpPr/>
            <p:nvPr/>
          </p:nvSpPr>
          <p:spPr>
            <a:xfrm rot="7578087">
              <a:off x="8139562" y="4132729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2" name="箭头: 下 1048581">
              <a:extLst>
                <a:ext uri="{FF2B5EF4-FFF2-40B4-BE49-F238E27FC236}">
                  <a16:creationId xmlns:a16="http://schemas.microsoft.com/office/drawing/2014/main" id="{71445FDE-EB18-3739-979E-2BEB758E3175}"/>
                </a:ext>
              </a:extLst>
            </p:cNvPr>
            <p:cNvSpPr/>
            <p:nvPr/>
          </p:nvSpPr>
          <p:spPr>
            <a:xfrm rot="2999689">
              <a:off x="8136131" y="4554852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3" name="箭头: 下 1048582">
              <a:extLst>
                <a:ext uri="{FF2B5EF4-FFF2-40B4-BE49-F238E27FC236}">
                  <a16:creationId xmlns:a16="http://schemas.microsoft.com/office/drawing/2014/main" id="{30CC2D6B-C00F-60FC-682E-0549112B9D70}"/>
                </a:ext>
              </a:extLst>
            </p:cNvPr>
            <p:cNvSpPr/>
            <p:nvPr/>
          </p:nvSpPr>
          <p:spPr>
            <a:xfrm rot="18639172">
              <a:off x="8590982" y="4562524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8584" name="组合 1048583">
              <a:extLst>
                <a:ext uri="{FF2B5EF4-FFF2-40B4-BE49-F238E27FC236}">
                  <a16:creationId xmlns:a16="http://schemas.microsoft.com/office/drawing/2014/main" id="{A7F0D3D6-FB94-75E4-80A6-7F03CFA2DBF2}"/>
                </a:ext>
              </a:extLst>
            </p:cNvPr>
            <p:cNvGrpSpPr/>
            <p:nvPr/>
          </p:nvGrpSpPr>
          <p:grpSpPr>
            <a:xfrm>
              <a:off x="8868540" y="2856856"/>
              <a:ext cx="1054521" cy="991216"/>
              <a:chOff x="3503712" y="3284984"/>
              <a:chExt cx="1054521" cy="991216"/>
            </a:xfrm>
          </p:grpSpPr>
          <p:grpSp>
            <p:nvGrpSpPr>
              <p:cNvPr id="1048625" name="组合 1048624">
                <a:extLst>
                  <a:ext uri="{FF2B5EF4-FFF2-40B4-BE49-F238E27FC236}">
                    <a16:creationId xmlns:a16="http://schemas.microsoft.com/office/drawing/2014/main" id="{767F04D5-E7C6-58B1-7B2C-38A35C627E47}"/>
                  </a:ext>
                </a:extLst>
              </p:cNvPr>
              <p:cNvGrpSpPr/>
              <p:nvPr/>
            </p:nvGrpSpPr>
            <p:grpSpPr>
              <a:xfrm>
                <a:off x="3503712" y="3284984"/>
                <a:ext cx="1054521" cy="991216"/>
                <a:chOff x="1317988" y="4005064"/>
                <a:chExt cx="2144992" cy="201622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48627" name="图片 1048626">
                  <a:extLst>
                    <a:ext uri="{FF2B5EF4-FFF2-40B4-BE49-F238E27FC236}">
                      <a16:creationId xmlns:a16="http://schemas.microsoft.com/office/drawing/2014/main" id="{5B0902E5-C1A0-7EC5-7D3A-02CE916D06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87488" y="4005064"/>
                  <a:ext cx="1975492" cy="2016224"/>
                </a:xfrm>
                <a:prstGeom prst="rect">
                  <a:avLst/>
                </a:prstGeom>
              </p:spPr>
            </p:pic>
            <p:sp>
              <p:nvSpPr>
                <p:cNvPr id="1048628" name="矩形 1048627">
                  <a:extLst>
                    <a:ext uri="{FF2B5EF4-FFF2-40B4-BE49-F238E27FC236}">
                      <a16:creationId xmlns:a16="http://schemas.microsoft.com/office/drawing/2014/main" id="{88514348-AE78-CF5F-F80B-8D8B7F58B227}"/>
                    </a:ext>
                  </a:extLst>
                </p:cNvPr>
                <p:cNvSpPr/>
                <p:nvPr/>
              </p:nvSpPr>
              <p:spPr>
                <a:xfrm rot="8200477">
                  <a:off x="1317988" y="4670985"/>
                  <a:ext cx="2075567" cy="3386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8626" name="矩形 1048625">
                <a:extLst>
                  <a:ext uri="{FF2B5EF4-FFF2-40B4-BE49-F238E27FC236}">
                    <a16:creationId xmlns:a16="http://schemas.microsoft.com/office/drawing/2014/main" id="{62563E00-D5AD-F145-07FD-37EFE23DE439}"/>
                  </a:ext>
                </a:extLst>
              </p:cNvPr>
              <p:cNvSpPr/>
              <p:nvPr/>
            </p:nvSpPr>
            <p:spPr>
              <a:xfrm>
                <a:off x="3641376" y="3933057"/>
                <a:ext cx="144016" cy="14401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8585" name="组合 1048584">
              <a:extLst>
                <a:ext uri="{FF2B5EF4-FFF2-40B4-BE49-F238E27FC236}">
                  <a16:creationId xmlns:a16="http://schemas.microsoft.com/office/drawing/2014/main" id="{65D409BD-51D1-8CC1-4BA5-836218403461}"/>
                </a:ext>
              </a:extLst>
            </p:cNvPr>
            <p:cNvGrpSpPr/>
            <p:nvPr/>
          </p:nvGrpSpPr>
          <p:grpSpPr>
            <a:xfrm>
              <a:off x="8885372" y="4115119"/>
              <a:ext cx="1109516" cy="630001"/>
              <a:chOff x="3520544" y="4543247"/>
              <a:chExt cx="1109516" cy="630001"/>
            </a:xfrm>
          </p:grpSpPr>
          <p:grpSp>
            <p:nvGrpSpPr>
              <p:cNvPr id="1048621" name="组合 1048620">
                <a:extLst>
                  <a:ext uri="{FF2B5EF4-FFF2-40B4-BE49-F238E27FC236}">
                    <a16:creationId xmlns:a16="http://schemas.microsoft.com/office/drawing/2014/main" id="{45FA6BAC-B2CA-53C1-178C-264B7B31824F}"/>
                  </a:ext>
                </a:extLst>
              </p:cNvPr>
              <p:cNvGrpSpPr/>
              <p:nvPr/>
            </p:nvGrpSpPr>
            <p:grpSpPr>
              <a:xfrm>
                <a:off x="3520544" y="4543247"/>
                <a:ext cx="1109516" cy="630001"/>
                <a:chOff x="3897566" y="1980335"/>
                <a:chExt cx="2409498" cy="136815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48623" name="图片 1048622">
                  <a:extLst>
                    <a:ext uri="{FF2B5EF4-FFF2-40B4-BE49-F238E27FC236}">
                      <a16:creationId xmlns:a16="http://schemas.microsoft.com/office/drawing/2014/main" id="{47AF4A01-67BB-0798-2A69-8F3A259959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97566" y="1980335"/>
                  <a:ext cx="2409498" cy="1368152"/>
                </a:xfrm>
                <a:prstGeom prst="rect">
                  <a:avLst/>
                </a:prstGeom>
              </p:spPr>
            </p:pic>
            <p:sp>
              <p:nvSpPr>
                <p:cNvPr id="1048624" name="矩形 1048623">
                  <a:extLst>
                    <a:ext uri="{FF2B5EF4-FFF2-40B4-BE49-F238E27FC236}">
                      <a16:creationId xmlns:a16="http://schemas.microsoft.com/office/drawing/2014/main" id="{5F634513-FB12-5564-BF0D-F100D93CCFA4}"/>
                    </a:ext>
                  </a:extLst>
                </p:cNvPr>
                <p:cNvSpPr/>
                <p:nvPr/>
              </p:nvSpPr>
              <p:spPr>
                <a:xfrm>
                  <a:off x="4320432" y="2644989"/>
                  <a:ext cx="1728192" cy="34061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8622" name="矩形 1048621">
                <a:extLst>
                  <a:ext uri="{FF2B5EF4-FFF2-40B4-BE49-F238E27FC236}">
                    <a16:creationId xmlns:a16="http://schemas.microsoft.com/office/drawing/2014/main" id="{352E0371-EB19-EB17-1A9F-5E6A9608F69F}"/>
                  </a:ext>
                </a:extLst>
              </p:cNvPr>
              <p:cNvSpPr/>
              <p:nvPr/>
            </p:nvSpPr>
            <p:spPr>
              <a:xfrm>
                <a:off x="3730852" y="4852265"/>
                <a:ext cx="144016" cy="14401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8586" name="组合 1048585">
              <a:extLst>
                <a:ext uri="{FF2B5EF4-FFF2-40B4-BE49-F238E27FC236}">
                  <a16:creationId xmlns:a16="http://schemas.microsoft.com/office/drawing/2014/main" id="{106FC2D3-855F-552D-ABB7-7D6D5B66B455}"/>
                </a:ext>
              </a:extLst>
            </p:cNvPr>
            <p:cNvGrpSpPr/>
            <p:nvPr/>
          </p:nvGrpSpPr>
          <p:grpSpPr>
            <a:xfrm>
              <a:off x="8834448" y="4957862"/>
              <a:ext cx="997756" cy="991216"/>
              <a:chOff x="3469620" y="5385990"/>
              <a:chExt cx="997756" cy="991216"/>
            </a:xfrm>
          </p:grpSpPr>
          <p:grpSp>
            <p:nvGrpSpPr>
              <p:cNvPr id="1048617" name="组合 1048616">
                <a:extLst>
                  <a:ext uri="{FF2B5EF4-FFF2-40B4-BE49-F238E27FC236}">
                    <a16:creationId xmlns:a16="http://schemas.microsoft.com/office/drawing/2014/main" id="{220EC214-3C69-E541-9BF1-22B5B5267F8A}"/>
                  </a:ext>
                </a:extLst>
              </p:cNvPr>
              <p:cNvGrpSpPr/>
              <p:nvPr/>
            </p:nvGrpSpPr>
            <p:grpSpPr>
              <a:xfrm>
                <a:off x="3469620" y="5385990"/>
                <a:ext cx="997756" cy="991216"/>
                <a:chOff x="3796364" y="3708527"/>
                <a:chExt cx="2029528" cy="201622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48619" name="图片 1048618">
                  <a:extLst>
                    <a:ext uri="{FF2B5EF4-FFF2-40B4-BE49-F238E27FC236}">
                      <a16:creationId xmlns:a16="http://schemas.microsoft.com/office/drawing/2014/main" id="{384A7098-F7FD-2FFB-514D-6497A4F5AA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15785" y="3708527"/>
                  <a:ext cx="1910107" cy="2016224"/>
                </a:xfrm>
                <a:prstGeom prst="rect">
                  <a:avLst/>
                </a:prstGeom>
              </p:spPr>
            </p:pic>
            <p:sp>
              <p:nvSpPr>
                <p:cNvPr id="1048620" name="矩形 1048619">
                  <a:extLst>
                    <a:ext uri="{FF2B5EF4-FFF2-40B4-BE49-F238E27FC236}">
                      <a16:creationId xmlns:a16="http://schemas.microsoft.com/office/drawing/2014/main" id="{5743752E-8551-9541-84A8-69C672AFA93C}"/>
                    </a:ext>
                  </a:extLst>
                </p:cNvPr>
                <p:cNvSpPr/>
                <p:nvPr/>
              </p:nvSpPr>
              <p:spPr>
                <a:xfrm rot="2641072">
                  <a:off x="3796364" y="4657248"/>
                  <a:ext cx="1972671" cy="30216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8618" name="矩形 1048617">
                <a:extLst>
                  <a:ext uri="{FF2B5EF4-FFF2-40B4-BE49-F238E27FC236}">
                    <a16:creationId xmlns:a16="http://schemas.microsoft.com/office/drawing/2014/main" id="{B7D8A905-1DFE-E64B-DD49-C86BA255764C}"/>
                  </a:ext>
                </a:extLst>
              </p:cNvPr>
              <p:cNvSpPr/>
              <p:nvPr/>
            </p:nvSpPr>
            <p:spPr>
              <a:xfrm>
                <a:off x="3597099" y="5575166"/>
                <a:ext cx="144016" cy="14401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8587" name="组合 1048586">
              <a:extLst>
                <a:ext uri="{FF2B5EF4-FFF2-40B4-BE49-F238E27FC236}">
                  <a16:creationId xmlns:a16="http://schemas.microsoft.com/office/drawing/2014/main" id="{BDC82C00-4392-D11E-79B9-60E4DEC8D19E}"/>
                </a:ext>
              </a:extLst>
            </p:cNvPr>
            <p:cNvGrpSpPr/>
            <p:nvPr/>
          </p:nvGrpSpPr>
          <p:grpSpPr>
            <a:xfrm>
              <a:off x="8148460" y="4957861"/>
              <a:ext cx="555510" cy="997811"/>
              <a:chOff x="2783632" y="5385989"/>
              <a:chExt cx="555510" cy="997811"/>
            </a:xfrm>
          </p:grpSpPr>
          <p:grpSp>
            <p:nvGrpSpPr>
              <p:cNvPr id="1048613" name="组合 1048612">
                <a:extLst>
                  <a:ext uri="{FF2B5EF4-FFF2-40B4-BE49-F238E27FC236}">
                    <a16:creationId xmlns:a16="http://schemas.microsoft.com/office/drawing/2014/main" id="{DDA24CA6-D63B-EF19-35CF-6CA968B8A706}"/>
                  </a:ext>
                </a:extLst>
              </p:cNvPr>
              <p:cNvGrpSpPr/>
              <p:nvPr/>
            </p:nvGrpSpPr>
            <p:grpSpPr>
              <a:xfrm>
                <a:off x="2783632" y="5385989"/>
                <a:ext cx="555510" cy="997811"/>
                <a:chOff x="6729930" y="1980335"/>
                <a:chExt cx="1355246" cy="243430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48615" name="图片 1048614">
                  <a:extLst>
                    <a:ext uri="{FF2B5EF4-FFF2-40B4-BE49-F238E27FC236}">
                      <a16:creationId xmlns:a16="http://schemas.microsoft.com/office/drawing/2014/main" id="{3AB7ED80-DB4C-214A-1B2C-4658A16FD7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29930" y="1980335"/>
                  <a:ext cx="1355246" cy="2434304"/>
                </a:xfrm>
                <a:prstGeom prst="rect">
                  <a:avLst/>
                </a:prstGeom>
              </p:spPr>
            </p:pic>
            <p:sp>
              <p:nvSpPr>
                <p:cNvPr id="1048616" name="矩形 1048615">
                  <a:extLst>
                    <a:ext uri="{FF2B5EF4-FFF2-40B4-BE49-F238E27FC236}">
                      <a16:creationId xmlns:a16="http://schemas.microsoft.com/office/drawing/2014/main" id="{B804D247-31F0-D1E3-927A-EE2FA785C7FE}"/>
                    </a:ext>
                  </a:extLst>
                </p:cNvPr>
                <p:cNvSpPr/>
                <p:nvPr/>
              </p:nvSpPr>
              <p:spPr>
                <a:xfrm rot="5400000">
                  <a:off x="6244360" y="2990614"/>
                  <a:ext cx="1942279" cy="38845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8614" name="矩形 1048613">
                <a:extLst>
                  <a:ext uri="{FF2B5EF4-FFF2-40B4-BE49-F238E27FC236}">
                    <a16:creationId xmlns:a16="http://schemas.microsoft.com/office/drawing/2014/main" id="{081E9B65-6109-EAC7-FB54-A3C4C59A1832}"/>
                  </a:ext>
                </a:extLst>
              </p:cNvPr>
              <p:cNvSpPr/>
              <p:nvPr/>
            </p:nvSpPr>
            <p:spPr>
              <a:xfrm>
                <a:off x="2910657" y="5481645"/>
                <a:ext cx="144016" cy="14401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8588" name="组合 1048587">
              <a:extLst>
                <a:ext uri="{FF2B5EF4-FFF2-40B4-BE49-F238E27FC236}">
                  <a16:creationId xmlns:a16="http://schemas.microsoft.com/office/drawing/2014/main" id="{9ACDF0F6-7C19-ABCA-144B-F7392BE549DB}"/>
                </a:ext>
              </a:extLst>
            </p:cNvPr>
            <p:cNvGrpSpPr/>
            <p:nvPr/>
          </p:nvGrpSpPr>
          <p:grpSpPr>
            <a:xfrm>
              <a:off x="6862663" y="4957862"/>
              <a:ext cx="1054521" cy="991216"/>
              <a:chOff x="1497835" y="5385990"/>
              <a:chExt cx="1054521" cy="991216"/>
            </a:xfrm>
          </p:grpSpPr>
          <p:grpSp>
            <p:nvGrpSpPr>
              <p:cNvPr id="1048608" name="组合 1048607">
                <a:extLst>
                  <a:ext uri="{FF2B5EF4-FFF2-40B4-BE49-F238E27FC236}">
                    <a16:creationId xmlns:a16="http://schemas.microsoft.com/office/drawing/2014/main" id="{74D57E11-2A9E-1A7B-8D39-0AFFE42F09C4}"/>
                  </a:ext>
                </a:extLst>
              </p:cNvPr>
              <p:cNvGrpSpPr/>
              <p:nvPr/>
            </p:nvGrpSpPr>
            <p:grpSpPr>
              <a:xfrm>
                <a:off x="1497835" y="5385990"/>
                <a:ext cx="1054521" cy="991216"/>
                <a:chOff x="1317988" y="4005064"/>
                <a:chExt cx="2144992" cy="201622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48610" name="图片 1048609">
                  <a:extLst>
                    <a:ext uri="{FF2B5EF4-FFF2-40B4-BE49-F238E27FC236}">
                      <a16:creationId xmlns:a16="http://schemas.microsoft.com/office/drawing/2014/main" id="{93F469CF-2846-D650-8B5F-273A096DA7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87488" y="4005064"/>
                  <a:ext cx="1975492" cy="2016224"/>
                </a:xfrm>
                <a:prstGeom prst="rect">
                  <a:avLst/>
                </a:prstGeom>
              </p:spPr>
            </p:pic>
            <p:sp>
              <p:nvSpPr>
                <p:cNvPr id="1048612" name="矩形 1048611">
                  <a:extLst>
                    <a:ext uri="{FF2B5EF4-FFF2-40B4-BE49-F238E27FC236}">
                      <a16:creationId xmlns:a16="http://schemas.microsoft.com/office/drawing/2014/main" id="{F60EEE93-DC1C-0053-4E72-EAD36FC83DF0}"/>
                    </a:ext>
                  </a:extLst>
                </p:cNvPr>
                <p:cNvSpPr/>
                <p:nvPr/>
              </p:nvSpPr>
              <p:spPr>
                <a:xfrm rot="8200477">
                  <a:off x="1317988" y="4670985"/>
                  <a:ext cx="2075567" cy="3386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8609" name="矩形 1048608">
                <a:extLst>
                  <a:ext uri="{FF2B5EF4-FFF2-40B4-BE49-F238E27FC236}">
                    <a16:creationId xmlns:a16="http://schemas.microsoft.com/office/drawing/2014/main" id="{C36E7DB5-4996-EC32-666B-72C474B33FAC}"/>
                  </a:ext>
                </a:extLst>
              </p:cNvPr>
              <p:cNvSpPr/>
              <p:nvPr/>
            </p:nvSpPr>
            <p:spPr>
              <a:xfrm>
                <a:off x="2234559" y="5433226"/>
                <a:ext cx="144016" cy="14401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8589" name="组合 1048588">
              <a:extLst>
                <a:ext uri="{FF2B5EF4-FFF2-40B4-BE49-F238E27FC236}">
                  <a16:creationId xmlns:a16="http://schemas.microsoft.com/office/drawing/2014/main" id="{217776E5-4786-D576-E7EC-220010D45AFD}"/>
                </a:ext>
              </a:extLst>
            </p:cNvPr>
            <p:cNvGrpSpPr/>
            <p:nvPr/>
          </p:nvGrpSpPr>
          <p:grpSpPr>
            <a:xfrm>
              <a:off x="6807867" y="4154889"/>
              <a:ext cx="1109516" cy="630001"/>
              <a:chOff x="1443039" y="4583017"/>
              <a:chExt cx="1109516" cy="630001"/>
            </a:xfrm>
          </p:grpSpPr>
          <p:grpSp>
            <p:nvGrpSpPr>
              <p:cNvPr id="1048604" name="组合 1048603">
                <a:extLst>
                  <a:ext uri="{FF2B5EF4-FFF2-40B4-BE49-F238E27FC236}">
                    <a16:creationId xmlns:a16="http://schemas.microsoft.com/office/drawing/2014/main" id="{EE2E1ECF-B3FF-C137-F499-E8D5F9C63F9D}"/>
                  </a:ext>
                </a:extLst>
              </p:cNvPr>
              <p:cNvGrpSpPr/>
              <p:nvPr/>
            </p:nvGrpSpPr>
            <p:grpSpPr>
              <a:xfrm>
                <a:off x="1443039" y="4583017"/>
                <a:ext cx="1109516" cy="630001"/>
                <a:chOff x="3897566" y="1980335"/>
                <a:chExt cx="2409498" cy="136815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48606" name="图片 1048605">
                  <a:extLst>
                    <a:ext uri="{FF2B5EF4-FFF2-40B4-BE49-F238E27FC236}">
                      <a16:creationId xmlns:a16="http://schemas.microsoft.com/office/drawing/2014/main" id="{5B822613-97B3-11CD-3CF7-0BD9EABF11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97566" y="1980335"/>
                  <a:ext cx="2409498" cy="1368152"/>
                </a:xfrm>
                <a:prstGeom prst="rect">
                  <a:avLst/>
                </a:prstGeom>
              </p:spPr>
            </p:pic>
            <p:sp>
              <p:nvSpPr>
                <p:cNvPr id="1048607" name="矩形 1048606">
                  <a:extLst>
                    <a:ext uri="{FF2B5EF4-FFF2-40B4-BE49-F238E27FC236}">
                      <a16:creationId xmlns:a16="http://schemas.microsoft.com/office/drawing/2014/main" id="{5011FA63-30AE-D199-F619-D58E5A569226}"/>
                    </a:ext>
                  </a:extLst>
                </p:cNvPr>
                <p:cNvSpPr/>
                <p:nvPr/>
              </p:nvSpPr>
              <p:spPr>
                <a:xfrm>
                  <a:off x="4320432" y="2644989"/>
                  <a:ext cx="1728192" cy="34061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8605" name="矩形 1048604">
                <a:extLst>
                  <a:ext uri="{FF2B5EF4-FFF2-40B4-BE49-F238E27FC236}">
                    <a16:creationId xmlns:a16="http://schemas.microsoft.com/office/drawing/2014/main" id="{E28A202C-F47E-00A2-1D49-1F8D0B3BAD01}"/>
                  </a:ext>
                </a:extLst>
              </p:cNvPr>
              <p:cNvSpPr/>
              <p:nvPr/>
            </p:nvSpPr>
            <p:spPr>
              <a:xfrm>
                <a:off x="2265603" y="4895489"/>
                <a:ext cx="144016" cy="14401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8590" name="组合 1048589">
              <a:extLst>
                <a:ext uri="{FF2B5EF4-FFF2-40B4-BE49-F238E27FC236}">
                  <a16:creationId xmlns:a16="http://schemas.microsoft.com/office/drawing/2014/main" id="{9274ECCB-CA8C-8B41-4505-EAA3B7BB2F68}"/>
                </a:ext>
              </a:extLst>
            </p:cNvPr>
            <p:cNvGrpSpPr/>
            <p:nvPr/>
          </p:nvGrpSpPr>
          <p:grpSpPr>
            <a:xfrm>
              <a:off x="6935401" y="2882183"/>
              <a:ext cx="997756" cy="991216"/>
              <a:chOff x="1570573" y="3310311"/>
              <a:chExt cx="997756" cy="991216"/>
            </a:xfrm>
          </p:grpSpPr>
          <p:grpSp>
            <p:nvGrpSpPr>
              <p:cNvPr id="1048600" name="组合 1048599">
                <a:extLst>
                  <a:ext uri="{FF2B5EF4-FFF2-40B4-BE49-F238E27FC236}">
                    <a16:creationId xmlns:a16="http://schemas.microsoft.com/office/drawing/2014/main" id="{4B75663E-E8A1-6122-D7CA-32B73587C290}"/>
                  </a:ext>
                </a:extLst>
              </p:cNvPr>
              <p:cNvGrpSpPr/>
              <p:nvPr/>
            </p:nvGrpSpPr>
            <p:grpSpPr>
              <a:xfrm>
                <a:off x="1570573" y="3310311"/>
                <a:ext cx="997756" cy="991216"/>
                <a:chOff x="3796364" y="3708527"/>
                <a:chExt cx="2029528" cy="201622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48602" name="图片 1048601">
                  <a:extLst>
                    <a:ext uri="{FF2B5EF4-FFF2-40B4-BE49-F238E27FC236}">
                      <a16:creationId xmlns:a16="http://schemas.microsoft.com/office/drawing/2014/main" id="{2B41F5D0-F704-CF10-788C-32935B9126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15785" y="3708527"/>
                  <a:ext cx="1910107" cy="2016224"/>
                </a:xfrm>
                <a:prstGeom prst="rect">
                  <a:avLst/>
                </a:prstGeom>
              </p:spPr>
            </p:pic>
            <p:sp>
              <p:nvSpPr>
                <p:cNvPr id="1048603" name="矩形 1048602">
                  <a:extLst>
                    <a:ext uri="{FF2B5EF4-FFF2-40B4-BE49-F238E27FC236}">
                      <a16:creationId xmlns:a16="http://schemas.microsoft.com/office/drawing/2014/main" id="{ED539D51-B958-F0A1-DCDB-F4469DA983CE}"/>
                    </a:ext>
                  </a:extLst>
                </p:cNvPr>
                <p:cNvSpPr/>
                <p:nvPr/>
              </p:nvSpPr>
              <p:spPr>
                <a:xfrm rot="2641072">
                  <a:off x="3796364" y="4657248"/>
                  <a:ext cx="1972671" cy="30216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048601" name="矩形 1048600">
                <a:extLst>
                  <a:ext uri="{FF2B5EF4-FFF2-40B4-BE49-F238E27FC236}">
                    <a16:creationId xmlns:a16="http://schemas.microsoft.com/office/drawing/2014/main" id="{5E0A984A-3288-A153-384E-F875F5B797DF}"/>
                  </a:ext>
                </a:extLst>
              </p:cNvPr>
              <p:cNvSpPr/>
              <p:nvPr/>
            </p:nvSpPr>
            <p:spPr>
              <a:xfrm>
                <a:off x="2265603" y="4071300"/>
                <a:ext cx="144016" cy="14401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8591" name="组合 1048590">
              <a:extLst>
                <a:ext uri="{FF2B5EF4-FFF2-40B4-BE49-F238E27FC236}">
                  <a16:creationId xmlns:a16="http://schemas.microsoft.com/office/drawing/2014/main" id="{57FCB8E3-6195-455E-AB6A-6A711E2580A5}"/>
                </a:ext>
              </a:extLst>
            </p:cNvPr>
            <p:cNvGrpSpPr/>
            <p:nvPr/>
          </p:nvGrpSpPr>
          <p:grpSpPr>
            <a:xfrm>
              <a:off x="8225364" y="2852936"/>
              <a:ext cx="555510" cy="997811"/>
              <a:chOff x="2860536" y="3281064"/>
              <a:chExt cx="555510" cy="997811"/>
            </a:xfrm>
          </p:grpSpPr>
          <p:grpSp>
            <p:nvGrpSpPr>
              <p:cNvPr id="1048596" name="组合 1048595">
                <a:extLst>
                  <a:ext uri="{FF2B5EF4-FFF2-40B4-BE49-F238E27FC236}">
                    <a16:creationId xmlns:a16="http://schemas.microsoft.com/office/drawing/2014/main" id="{BCF08332-2C44-DC5A-7F3E-675127DEB00F}"/>
                  </a:ext>
                </a:extLst>
              </p:cNvPr>
              <p:cNvGrpSpPr/>
              <p:nvPr/>
            </p:nvGrpSpPr>
            <p:grpSpPr>
              <a:xfrm>
                <a:off x="2860536" y="3281064"/>
                <a:ext cx="555510" cy="997811"/>
                <a:chOff x="6729930" y="1980335"/>
                <a:chExt cx="1355246" cy="243430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048598" name="图片 1048597">
                  <a:extLst>
                    <a:ext uri="{FF2B5EF4-FFF2-40B4-BE49-F238E27FC236}">
                      <a16:creationId xmlns:a16="http://schemas.microsoft.com/office/drawing/2014/main" id="{A421DBCA-47BB-3090-6B30-0BDFDEDC86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29930" y="1980335"/>
                  <a:ext cx="1355246" cy="2434304"/>
                </a:xfrm>
                <a:prstGeom prst="rect">
                  <a:avLst/>
                </a:prstGeom>
              </p:spPr>
            </p:pic>
            <p:sp>
              <p:nvSpPr>
                <p:cNvPr id="1048599" name="矩形 1048598">
                  <a:extLst>
                    <a:ext uri="{FF2B5EF4-FFF2-40B4-BE49-F238E27FC236}">
                      <a16:creationId xmlns:a16="http://schemas.microsoft.com/office/drawing/2014/main" id="{52913908-158B-9417-2D4F-D50D75154946}"/>
                    </a:ext>
                  </a:extLst>
                </p:cNvPr>
                <p:cNvSpPr/>
                <p:nvPr/>
              </p:nvSpPr>
              <p:spPr>
                <a:xfrm rot="5400000">
                  <a:off x="6244360" y="2990614"/>
                  <a:ext cx="1942279" cy="38845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8597" name="矩形 1048596">
                <a:extLst>
                  <a:ext uri="{FF2B5EF4-FFF2-40B4-BE49-F238E27FC236}">
                    <a16:creationId xmlns:a16="http://schemas.microsoft.com/office/drawing/2014/main" id="{FCB9CB81-27C7-FC81-D0E2-CD17CD9A1D7B}"/>
                  </a:ext>
                </a:extLst>
              </p:cNvPr>
              <p:cNvSpPr/>
              <p:nvPr/>
            </p:nvSpPr>
            <p:spPr>
              <a:xfrm>
                <a:off x="2994275" y="4010761"/>
                <a:ext cx="144016" cy="144015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8592" name="矩形 1048591">
              <a:extLst>
                <a:ext uri="{FF2B5EF4-FFF2-40B4-BE49-F238E27FC236}">
                  <a16:creationId xmlns:a16="http://schemas.microsoft.com/office/drawing/2014/main" id="{AE6D8280-061B-E6FC-2734-972AA3087F4B}"/>
                </a:ext>
              </a:extLst>
            </p:cNvPr>
            <p:cNvSpPr/>
            <p:nvPr/>
          </p:nvSpPr>
          <p:spPr>
            <a:xfrm>
              <a:off x="6384033" y="4070994"/>
              <a:ext cx="3960440" cy="72768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48593" name="矩形 1048592">
              <a:extLst>
                <a:ext uri="{FF2B5EF4-FFF2-40B4-BE49-F238E27FC236}">
                  <a16:creationId xmlns:a16="http://schemas.microsoft.com/office/drawing/2014/main" id="{8E2A91B4-2DD5-7244-1991-BD8BA50881D0}"/>
                </a:ext>
              </a:extLst>
            </p:cNvPr>
            <p:cNvSpPr/>
            <p:nvPr/>
          </p:nvSpPr>
          <p:spPr>
            <a:xfrm rot="2853214">
              <a:off x="6018352" y="3981329"/>
              <a:ext cx="4732446" cy="8565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48594" name="矩形 1048593">
              <a:extLst>
                <a:ext uri="{FF2B5EF4-FFF2-40B4-BE49-F238E27FC236}">
                  <a16:creationId xmlns:a16="http://schemas.microsoft.com/office/drawing/2014/main" id="{4F77A20B-7BF9-6382-9399-F64759E3CA7F}"/>
                </a:ext>
              </a:extLst>
            </p:cNvPr>
            <p:cNvSpPr/>
            <p:nvPr/>
          </p:nvSpPr>
          <p:spPr>
            <a:xfrm rot="5400000">
              <a:off x="6846409" y="4089366"/>
              <a:ext cx="3516435" cy="8565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48595" name="矩形 1048594">
              <a:extLst>
                <a:ext uri="{FF2B5EF4-FFF2-40B4-BE49-F238E27FC236}">
                  <a16:creationId xmlns:a16="http://schemas.microsoft.com/office/drawing/2014/main" id="{58FE6648-AAF2-E8E2-970E-0D61E550D700}"/>
                </a:ext>
              </a:extLst>
            </p:cNvPr>
            <p:cNvSpPr/>
            <p:nvPr/>
          </p:nvSpPr>
          <p:spPr>
            <a:xfrm rot="7939720">
              <a:off x="6068263" y="3925975"/>
              <a:ext cx="4732446" cy="8565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BCDF7-01D6-6452-2F7F-E2C65D6B0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4">
            <a:extLst>
              <a:ext uri="{FF2B5EF4-FFF2-40B4-BE49-F238E27FC236}">
                <a16:creationId xmlns:a16="http://schemas.microsoft.com/office/drawing/2014/main" id="{15CE7297-18CB-0B94-99CD-9C0B45B8F9FE}"/>
              </a:ext>
            </a:extLst>
          </p:cNvPr>
          <p:cNvSpPr txBox="1">
            <a:spLocks/>
          </p:cNvSpPr>
          <p:nvPr/>
        </p:nvSpPr>
        <p:spPr>
          <a:xfrm>
            <a:off x="191344" y="71541"/>
            <a:ext cx="7884064" cy="83587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/>
              <a:t>Preparation for JavaFX Application</a:t>
            </a:r>
            <a:endParaRPr lang="zh-CN" sz="32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7803A6-DFFA-2A2A-A3B3-820B3227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7" y="1124744"/>
            <a:ext cx="4392487" cy="2906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584" name="文本框 1048583">
            <a:extLst>
              <a:ext uri="{FF2B5EF4-FFF2-40B4-BE49-F238E27FC236}">
                <a16:creationId xmlns:a16="http://schemas.microsoft.com/office/drawing/2014/main" id="{AFA88294-24A1-4437-9BD9-067368109EEB}"/>
              </a:ext>
            </a:extLst>
          </p:cNvPr>
          <p:cNvSpPr txBox="1"/>
          <p:nvPr/>
        </p:nvSpPr>
        <p:spPr>
          <a:xfrm>
            <a:off x="5220753" y="1091223"/>
            <a:ext cx="6347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Believe yourself that you can search the results you want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Correct search engine (e.g. Google for English </a:t>
            </a:r>
            <a:r>
              <a:rPr lang="en-US" altLang="zh-CN" dirty="0" err="1"/>
              <a:t>centents</a:t>
            </a:r>
            <a:r>
              <a:rPr lang="en-US" altLang="zh-CN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Correct keywords (e.g. add “official website” for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 good network for the world wide web (not taught in the lecture or the tutorials; ask your classmates for good examples)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Shortcut entrance via the search Engine</a:t>
            </a:r>
            <a:endParaRPr lang="zh-CN" altLang="en-US" dirty="0"/>
          </a:p>
        </p:txBody>
      </p:sp>
      <p:grpSp>
        <p:nvGrpSpPr>
          <p:cNvPr id="1048588" name="组合 1048587">
            <a:extLst>
              <a:ext uri="{FF2B5EF4-FFF2-40B4-BE49-F238E27FC236}">
                <a16:creationId xmlns:a16="http://schemas.microsoft.com/office/drawing/2014/main" id="{2A44F43E-5086-9A05-06F4-9C3768919F6F}"/>
              </a:ext>
            </a:extLst>
          </p:cNvPr>
          <p:cNvGrpSpPr/>
          <p:nvPr/>
        </p:nvGrpSpPr>
        <p:grpSpPr>
          <a:xfrm>
            <a:off x="5220753" y="3029357"/>
            <a:ext cx="6538224" cy="3193886"/>
            <a:chOff x="5177288" y="3140968"/>
            <a:chExt cx="6538224" cy="3193886"/>
          </a:xfrm>
        </p:grpSpPr>
        <p:pic>
          <p:nvPicPr>
            <p:cNvPr id="1048586" name="图片 1048585">
              <a:extLst>
                <a:ext uri="{FF2B5EF4-FFF2-40B4-BE49-F238E27FC236}">
                  <a16:creationId xmlns:a16="http://schemas.microsoft.com/office/drawing/2014/main" id="{4F4929AF-8674-063D-1261-559BA9ACC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7288" y="3140968"/>
              <a:ext cx="6538224" cy="3193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E3E151E7-9E2D-0C26-A859-71CF70C2F9D3}"/>
                </a:ext>
              </a:extLst>
            </p:cNvPr>
            <p:cNvSpPr txBox="1"/>
            <p:nvPr/>
          </p:nvSpPr>
          <p:spPr>
            <a:xfrm>
              <a:off x="9912424" y="3501008"/>
              <a:ext cx="1728192" cy="646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ctrl + F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(Win/Linux)</a:t>
              </a:r>
            </a:p>
            <a:p>
              <a:r>
                <a:rPr lang="en-US" altLang="zh-CN" i="0" dirty="0">
                  <a:effectLst/>
                  <a:latin typeface="arial" panose="020B0604020202020204" pitchFamily="34" charset="0"/>
                </a:rPr>
                <a:t> ⌘ + F </a:t>
              </a:r>
              <a:r>
                <a:rPr lang="en-US" altLang="zh-CN" sz="1200" i="0" dirty="0">
                  <a:effectLst/>
                  <a:latin typeface="arial" panose="020B0604020202020204" pitchFamily="34" charset="0"/>
                </a:rPr>
                <a:t>(macOS)</a:t>
              </a:r>
              <a:endParaRPr lang="zh-CN" altLang="en-US" dirty="0"/>
            </a:p>
          </p:txBody>
        </p:sp>
      </p:grpSp>
      <p:sp>
        <p:nvSpPr>
          <p:cNvPr id="1048587" name="文本框 1048586">
            <a:extLst>
              <a:ext uri="{FF2B5EF4-FFF2-40B4-BE49-F238E27FC236}">
                <a16:creationId xmlns:a16="http://schemas.microsoft.com/office/drawing/2014/main" id="{AC7A5A06-C721-08BC-572C-7F164317A6DB}"/>
              </a:ext>
            </a:extLst>
          </p:cNvPr>
          <p:cNvSpPr txBox="1"/>
          <p:nvPr/>
        </p:nvSpPr>
        <p:spPr>
          <a:xfrm>
            <a:off x="483920" y="4365104"/>
            <a:ext cx="4603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On the official website, 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“Get/Getting started” for beginners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“Introduction/Introduce” etc. is also 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“Document” for API usages in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… and have a quick glance over the website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616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72141-AA43-79F3-9261-B81A4E9C2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4">
            <a:extLst>
              <a:ext uri="{FF2B5EF4-FFF2-40B4-BE49-F238E27FC236}">
                <a16:creationId xmlns:a16="http://schemas.microsoft.com/office/drawing/2014/main" id="{C9124074-1AB9-278D-CFEC-A922CEB7DE78}"/>
              </a:ext>
            </a:extLst>
          </p:cNvPr>
          <p:cNvSpPr txBox="1">
            <a:spLocks/>
          </p:cNvSpPr>
          <p:nvPr/>
        </p:nvSpPr>
        <p:spPr>
          <a:xfrm>
            <a:off x="191344" y="71541"/>
            <a:ext cx="7884064" cy="83587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/>
              <a:t>Preparation for JavaFX Application</a:t>
            </a:r>
            <a:endParaRPr lang="zh-CN" sz="3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4B426B3-58E1-F2DB-B196-B2E1C65F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96752"/>
            <a:ext cx="4249920" cy="5328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4DCEB8D-EA54-B88D-6BE0-980F768B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1144182"/>
            <a:ext cx="3346143" cy="5453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9CA8E2E-3E6A-4266-CEF4-EA6DA6CE8695}"/>
              </a:ext>
            </a:extLst>
          </p:cNvPr>
          <p:cNvSpPr txBox="1"/>
          <p:nvPr/>
        </p:nvSpPr>
        <p:spPr>
          <a:xfrm>
            <a:off x="8256240" y="1268760"/>
            <a:ext cx="3495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Provides ways of creating JavaFX projects with/without maven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Doesn’t relies on 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Good to know why it works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9CA9F97-9DF4-F3B8-EC93-6D1BAFCBC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2636912"/>
            <a:ext cx="3525567" cy="2176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E27C5A7-282A-66C7-6CB3-499A72BD5600}"/>
              </a:ext>
            </a:extLst>
          </p:cNvPr>
          <p:cNvSpPr txBox="1"/>
          <p:nvPr/>
        </p:nvSpPr>
        <p:spPr>
          <a:xfrm>
            <a:off x="8343266" y="4941168"/>
            <a:ext cx="349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Simplest code without requiring the FXML file</a:t>
            </a:r>
          </a:p>
        </p:txBody>
      </p:sp>
    </p:spTree>
    <p:extLst>
      <p:ext uri="{BB962C8B-B14F-4D97-AF65-F5344CB8AC3E}">
        <p14:creationId xmlns:p14="http://schemas.microsoft.com/office/powerpoint/2010/main" val="348009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493C9-A0F2-43E5-2537-9E0FB55A5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4">
            <a:extLst>
              <a:ext uri="{FF2B5EF4-FFF2-40B4-BE49-F238E27FC236}">
                <a16:creationId xmlns:a16="http://schemas.microsoft.com/office/drawing/2014/main" id="{86131EEE-25EA-D350-44BA-80FC1A8795DF}"/>
              </a:ext>
            </a:extLst>
          </p:cNvPr>
          <p:cNvSpPr txBox="1">
            <a:spLocks/>
          </p:cNvSpPr>
          <p:nvPr/>
        </p:nvSpPr>
        <p:spPr>
          <a:xfrm>
            <a:off x="191344" y="71541"/>
            <a:ext cx="7884064" cy="83587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/>
              <a:t>Manually Configure JavaFX SDK</a:t>
            </a:r>
            <a:endParaRPr lang="zh-CN" sz="3200" dirty="0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798C3C9-3828-D760-3603-7843EAB5A538}"/>
              </a:ext>
            </a:extLst>
          </p:cNvPr>
          <p:cNvGrpSpPr/>
          <p:nvPr/>
        </p:nvGrpSpPr>
        <p:grpSpPr>
          <a:xfrm>
            <a:off x="263352" y="1037340"/>
            <a:ext cx="5398918" cy="2880320"/>
            <a:chOff x="5663953" y="1196752"/>
            <a:chExt cx="6208756" cy="3312368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8CD6D518-3343-FEDC-A5E8-0528E3995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3953" y="1196752"/>
              <a:ext cx="5619473" cy="33123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3F55C1A5-0381-E3EA-2F61-4920EA9892F4}"/>
                </a:ext>
              </a:extLst>
            </p:cNvPr>
            <p:cNvSpPr txBox="1"/>
            <p:nvPr/>
          </p:nvSpPr>
          <p:spPr>
            <a:xfrm>
              <a:off x="10200456" y="1556792"/>
              <a:ext cx="1672253" cy="646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ctrl + F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(Win/Linux)</a:t>
              </a:r>
            </a:p>
            <a:p>
              <a:r>
                <a:rPr lang="en-US" altLang="zh-CN" i="0" dirty="0">
                  <a:effectLst/>
                  <a:latin typeface="arial" panose="020B0604020202020204" pitchFamily="34" charset="0"/>
                </a:rPr>
                <a:t> ⌘ + F </a:t>
              </a:r>
              <a:r>
                <a:rPr lang="en-US" altLang="zh-CN" sz="1200" i="0" dirty="0">
                  <a:effectLst/>
                  <a:latin typeface="arial" panose="020B0604020202020204" pitchFamily="34" charset="0"/>
                </a:rPr>
                <a:t>(macOS)</a:t>
              </a:r>
              <a:endParaRPr lang="zh-CN" altLang="en-US" dirty="0"/>
            </a:p>
          </p:txBody>
        </p:sp>
      </p:grpSp>
      <p:pic>
        <p:nvPicPr>
          <p:cNvPr id="1048577" name="图片 1048576">
            <a:extLst>
              <a:ext uri="{FF2B5EF4-FFF2-40B4-BE49-F238E27FC236}">
                <a16:creationId xmlns:a16="http://schemas.microsoft.com/office/drawing/2014/main" id="{9AA4AD6B-9236-7426-31CA-B2100BD0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2" y="4083347"/>
            <a:ext cx="4104027" cy="2709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8579" name="图片 1048578">
            <a:extLst>
              <a:ext uri="{FF2B5EF4-FFF2-40B4-BE49-F238E27FC236}">
                <a16:creationId xmlns:a16="http://schemas.microsoft.com/office/drawing/2014/main" id="{BE71B438-50D3-621E-8790-302AC15DE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4539798"/>
            <a:ext cx="5976664" cy="240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8581" name="图片 1048580">
            <a:extLst>
              <a:ext uri="{FF2B5EF4-FFF2-40B4-BE49-F238E27FC236}">
                <a16:creationId xmlns:a16="http://schemas.microsoft.com/office/drawing/2014/main" id="{3D3D376E-4AB9-2C14-F6A1-FAE1D2BCA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912" y="4943853"/>
            <a:ext cx="6192688" cy="169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8583" name="图片 1048582">
            <a:extLst>
              <a:ext uri="{FF2B5EF4-FFF2-40B4-BE49-F238E27FC236}">
                <a16:creationId xmlns:a16="http://schemas.microsoft.com/office/drawing/2014/main" id="{CD0FF3FA-F677-270F-617A-623143BFA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912" y="5353754"/>
            <a:ext cx="5733181" cy="671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584" name="文本框 1048583">
            <a:extLst>
              <a:ext uri="{FF2B5EF4-FFF2-40B4-BE49-F238E27FC236}">
                <a16:creationId xmlns:a16="http://schemas.microsoft.com/office/drawing/2014/main" id="{3277AEAF-4FAA-1844-8F32-A25F859AC719}"/>
              </a:ext>
            </a:extLst>
          </p:cNvPr>
          <p:cNvSpPr txBox="1"/>
          <p:nvPr/>
        </p:nvSpPr>
        <p:spPr>
          <a:xfrm>
            <a:off x="5375920" y="6163785"/>
            <a:ext cx="538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 the next step, let’s add the VM options/arguments.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A56B47-8040-5031-CF2C-D628793BBF6C}"/>
              </a:ext>
            </a:extLst>
          </p:cNvPr>
          <p:cNvSpPr txBox="1"/>
          <p:nvPr/>
        </p:nvSpPr>
        <p:spPr>
          <a:xfrm>
            <a:off x="6368169" y="1018279"/>
            <a:ext cx="4740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Search “Download” for quick location (sometimes you can try “Installation”)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software distribution can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Either portable or installable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For different systems like Windows/Linux/macOS/Android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For different CPU architecture like x86-32,</a:t>
            </a:r>
            <a:r>
              <a:rPr lang="zh-CN" altLang="en-US" dirty="0"/>
              <a:t> </a:t>
            </a:r>
            <a:r>
              <a:rPr lang="en-US" altLang="zh-CN" dirty="0"/>
              <a:t>x86-64 (or AMD64, x64), aarch64 (apple’s architecture),</a:t>
            </a:r>
            <a:r>
              <a:rPr lang="zh-CN" altLang="en-US" dirty="0"/>
              <a:t> </a:t>
            </a:r>
            <a:r>
              <a:rPr lang="en-US" altLang="zh-CN" dirty="0"/>
              <a:t>arm64</a:t>
            </a:r>
            <a:r>
              <a:rPr lang="zh-CN" altLang="en-US" dirty="0"/>
              <a:t> </a:t>
            </a:r>
            <a:r>
              <a:rPr lang="en-US" altLang="zh-CN" dirty="0"/>
              <a:t>(common</a:t>
            </a:r>
            <a:r>
              <a:rPr lang="zh-CN" altLang="en-US" dirty="0"/>
              <a:t> </a:t>
            </a:r>
            <a:r>
              <a:rPr lang="en-US" altLang="zh-CN" dirty="0"/>
              <a:t>for android 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binary files directory (e.g. “bin”)</a:t>
            </a:r>
            <a:r>
              <a:rPr lang="zh-CN" altLang="en-US" dirty="0"/>
              <a:t> </a:t>
            </a:r>
            <a:r>
              <a:rPr lang="en-US" altLang="zh-CN" dirty="0"/>
              <a:t>are usually for those executable parts</a:t>
            </a:r>
          </a:p>
        </p:txBody>
      </p:sp>
    </p:spTree>
    <p:extLst>
      <p:ext uri="{BB962C8B-B14F-4D97-AF65-F5344CB8AC3E}">
        <p14:creationId xmlns:p14="http://schemas.microsoft.com/office/powerpoint/2010/main" val="180228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56B34-E5E0-54FB-1C8A-6972124C0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4">
            <a:extLst>
              <a:ext uri="{FF2B5EF4-FFF2-40B4-BE49-F238E27FC236}">
                <a16:creationId xmlns:a16="http://schemas.microsoft.com/office/drawing/2014/main" id="{6850AE54-38D4-2192-CE39-FEC47B04526B}"/>
              </a:ext>
            </a:extLst>
          </p:cNvPr>
          <p:cNvSpPr txBox="1">
            <a:spLocks/>
          </p:cNvSpPr>
          <p:nvPr/>
        </p:nvSpPr>
        <p:spPr>
          <a:xfrm>
            <a:off x="191344" y="71541"/>
            <a:ext cx="7884064" cy="83587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/>
              <a:t>Manually Configure JavaFX SDK</a:t>
            </a:r>
            <a:endParaRPr lang="zh-CN" altLang="zh-CN" sz="32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380B031-E2E8-3D70-0097-29E38FEAE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24744"/>
            <a:ext cx="5112568" cy="2773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B03E3F-575F-6090-2DB3-1F097D37F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221088"/>
            <a:ext cx="5112569" cy="1927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7290C36-744E-A70E-48AD-8849292C2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1124744"/>
            <a:ext cx="5660228" cy="3717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F5D9FCD-D226-9039-FF0D-2B838B306B4F}"/>
              </a:ext>
            </a:extLst>
          </p:cNvPr>
          <p:cNvSpPr txBox="1"/>
          <p:nvPr/>
        </p:nvSpPr>
        <p:spPr>
          <a:xfrm>
            <a:off x="5416594" y="5000316"/>
            <a:ext cx="6339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Note that now it’s ready for us to execute some JavaFX program.</a:t>
            </a:r>
          </a:p>
          <a:p>
            <a:r>
              <a:rPr lang="en-US" altLang="zh-CN" dirty="0"/>
              <a:t>(the modules added depended on your code, e.g. you might need</a:t>
            </a:r>
          </a:p>
          <a:p>
            <a:r>
              <a:rPr lang="en-US" altLang="zh-CN" dirty="0"/>
              <a:t>to add `</a:t>
            </a:r>
            <a:r>
              <a:rPr lang="en-US" altLang="zh-CN" dirty="0" err="1"/>
              <a:t>javafx.fxml</a:t>
            </a:r>
            <a:r>
              <a:rPr lang="en-US" altLang="zh-CN" dirty="0"/>
              <a:t>` if you are using some FXML file).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508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0EB81-D834-DB53-CFE8-90E26355F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4">
            <a:extLst>
              <a:ext uri="{FF2B5EF4-FFF2-40B4-BE49-F238E27FC236}">
                <a16:creationId xmlns:a16="http://schemas.microsoft.com/office/drawing/2014/main" id="{A9E30E40-F417-EC9D-C203-FBBA46297D2E}"/>
              </a:ext>
            </a:extLst>
          </p:cNvPr>
          <p:cNvSpPr txBox="1">
            <a:spLocks/>
          </p:cNvSpPr>
          <p:nvPr/>
        </p:nvSpPr>
        <p:spPr>
          <a:xfrm>
            <a:off x="191344" y="71541"/>
            <a:ext cx="7884064" cy="83587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/>
              <a:t>Why it works?</a:t>
            </a:r>
            <a:endParaRPr lang="zh-CN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4AB267-7A99-59ED-4125-6C1CE0E5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24744"/>
            <a:ext cx="2021842" cy="5328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FDA073-8E41-FC23-426A-84103D0D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08" y="1052736"/>
            <a:ext cx="2627165" cy="2615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2AD9AC-1846-80AF-B08C-04CB7888A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839" y="3744416"/>
            <a:ext cx="3262017" cy="2708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70B799-49DB-8520-32ED-BE06F4559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920" y="1052736"/>
            <a:ext cx="6744072" cy="641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018E3E8-36B4-0FBA-1552-7EA7DE470B66}"/>
              </a:ext>
            </a:extLst>
          </p:cNvPr>
          <p:cNvSpPr txBox="1"/>
          <p:nvPr/>
        </p:nvSpPr>
        <p:spPr>
          <a:xfrm>
            <a:off x="6198807" y="6006916"/>
            <a:ext cx="564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Note 2: it’s just for explanation! You need to do NOTHING!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FEE66B1-D9B1-4800-F577-2D52A1952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20" y="1766760"/>
            <a:ext cx="6744072" cy="401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A25930-1AF6-8598-82DD-256896455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2510" y="2326085"/>
            <a:ext cx="6686037" cy="679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3B1CE06-5620-3D89-58B1-1A0235D84EC4}"/>
              </a:ext>
            </a:extLst>
          </p:cNvPr>
          <p:cNvSpPr/>
          <p:nvPr/>
        </p:nvSpPr>
        <p:spPr>
          <a:xfrm>
            <a:off x="5447928" y="2360638"/>
            <a:ext cx="2160240" cy="72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A435E9E-26BC-F78C-36DA-06FF068A4798}"/>
              </a:ext>
            </a:extLst>
          </p:cNvPr>
          <p:cNvSpPr/>
          <p:nvPr/>
        </p:nvSpPr>
        <p:spPr>
          <a:xfrm>
            <a:off x="5460780" y="2461088"/>
            <a:ext cx="5603771" cy="72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181B1E1-4C3C-618C-78C1-3319A5409B95}"/>
              </a:ext>
            </a:extLst>
          </p:cNvPr>
          <p:cNvSpPr/>
          <p:nvPr/>
        </p:nvSpPr>
        <p:spPr>
          <a:xfrm>
            <a:off x="5447928" y="2573372"/>
            <a:ext cx="6480720" cy="384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BD9E84A-9F00-3ED0-326C-CFAEE90E705C}"/>
              </a:ext>
            </a:extLst>
          </p:cNvPr>
          <p:cNvSpPr txBox="1"/>
          <p:nvPr/>
        </p:nvSpPr>
        <p:spPr>
          <a:xfrm>
            <a:off x="6328387" y="2117867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VM </a:t>
            </a:r>
            <a:r>
              <a:rPr lang="en-US" altLang="zh-CN" sz="1100" dirty="0" err="1"/>
              <a:t>args</a:t>
            </a:r>
            <a:r>
              <a:rPr lang="en-US" altLang="zh-CN" sz="1100" dirty="0"/>
              <a:t> just added</a:t>
            </a:r>
            <a:endParaRPr lang="zh-CN" altLang="en-US" sz="11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54122AB-3101-1640-B6ED-B492BEBE4422}"/>
              </a:ext>
            </a:extLst>
          </p:cNvPr>
          <p:cNvSpPr txBox="1"/>
          <p:nvPr/>
        </p:nvSpPr>
        <p:spPr>
          <a:xfrm>
            <a:off x="10290640" y="225303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Compiled files of your project</a:t>
            </a:r>
            <a:endParaRPr lang="zh-CN" altLang="en-US" sz="11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DA77CFC-5D73-2C07-50CE-1E12587F11BE}"/>
              </a:ext>
            </a:extLst>
          </p:cNvPr>
          <p:cNvSpPr/>
          <p:nvPr/>
        </p:nvSpPr>
        <p:spPr>
          <a:xfrm>
            <a:off x="9984432" y="2326085"/>
            <a:ext cx="230871" cy="107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86A7C1B-3B95-EE5A-9372-E68E5F8EB8F5}"/>
              </a:ext>
            </a:extLst>
          </p:cNvPr>
          <p:cNvSpPr txBox="1"/>
          <p:nvPr/>
        </p:nvSpPr>
        <p:spPr>
          <a:xfrm>
            <a:off x="8487788" y="2111677"/>
            <a:ext cx="3664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-cp i.e. -</a:t>
            </a:r>
            <a:r>
              <a:rPr lang="en-US" altLang="zh-CN" sz="1100" dirty="0" err="1"/>
              <a:t>classpath</a:t>
            </a:r>
            <a:r>
              <a:rPr lang="en-US" altLang="zh-CN" sz="1100" dirty="0"/>
              <a:t>, telling the path of the compiled .class files</a:t>
            </a:r>
            <a:endParaRPr lang="zh-CN" altLang="en-US" sz="11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0F120F3-47AE-FB7C-613F-6D96D05984E5}"/>
              </a:ext>
            </a:extLst>
          </p:cNvPr>
          <p:cNvSpPr txBox="1"/>
          <p:nvPr/>
        </p:nvSpPr>
        <p:spPr>
          <a:xfrm>
            <a:off x="5375920" y="3011017"/>
            <a:ext cx="48381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The libraries you just added (which are already compiled, stored inside the jar file)</a:t>
            </a:r>
            <a:endParaRPr lang="zh-CN" altLang="en-US" sz="11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2208898-872B-6AD8-A804-1A7B32C37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974" y="3784051"/>
            <a:ext cx="5941856" cy="314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7A4C75C1-AB1A-DC49-291C-07226057944A}"/>
              </a:ext>
            </a:extLst>
          </p:cNvPr>
          <p:cNvSpPr txBox="1"/>
          <p:nvPr/>
        </p:nvSpPr>
        <p:spPr>
          <a:xfrm>
            <a:off x="5360972" y="3169687"/>
            <a:ext cx="6874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It’s quite similar for IDEA. Actually the translated command is executed,</a:t>
            </a:r>
          </a:p>
          <a:p>
            <a:r>
              <a:rPr lang="en-US" altLang="zh-CN" dirty="0"/>
              <a:t>	and it’s just not some magic (not that only the button works)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8BAF30E-DB6B-683D-EC09-FEE89EA5F642}"/>
              </a:ext>
            </a:extLst>
          </p:cNvPr>
          <p:cNvSpPr txBox="1"/>
          <p:nvPr/>
        </p:nvSpPr>
        <p:spPr>
          <a:xfrm>
            <a:off x="6208857" y="5680085"/>
            <a:ext cx="4719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Note 2: the build command is actually executed!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1881CF49-B9A4-6C4E-B169-A1EE3BA1D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111" y="4250103"/>
            <a:ext cx="5831426" cy="1287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68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373DB-66DE-97BB-34DB-01B6124A2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4">
            <a:extLst>
              <a:ext uri="{FF2B5EF4-FFF2-40B4-BE49-F238E27FC236}">
                <a16:creationId xmlns:a16="http://schemas.microsoft.com/office/drawing/2014/main" id="{6F22141B-DEF5-1668-D4C4-9ABBAE88B5DE}"/>
              </a:ext>
            </a:extLst>
          </p:cNvPr>
          <p:cNvSpPr txBox="1">
            <a:spLocks/>
          </p:cNvSpPr>
          <p:nvPr/>
        </p:nvSpPr>
        <p:spPr>
          <a:xfrm>
            <a:off x="191344" y="71541"/>
            <a:ext cx="7884064" cy="83587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/>
              <a:t>Use Maven for JavaFX Project</a:t>
            </a:r>
            <a:endParaRPr lang="zh-CN" sz="32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F54B70-8AFB-91CC-6818-75F61542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2770947"/>
            <a:ext cx="60773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mvn archetype:generate \</a:t>
            </a:r>
            <a:endParaRPr lang="en-US" altLang="zh-CN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	</a:t>
            </a:r>
            <a:r>
              <a:rPr lang="zh-CN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-DarchetypeGroupId=org.openjfx \</a:t>
            </a:r>
            <a:endParaRPr lang="en-US" altLang="zh-CN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	</a:t>
            </a:r>
            <a:r>
              <a:rPr lang="zh-CN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-DarchetypeArtifactId=javafx-archetype-simple \</a:t>
            </a:r>
            <a:endParaRPr lang="en-US" altLang="zh-CN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	</a:t>
            </a:r>
            <a:r>
              <a:rPr lang="zh-CN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-DarchetypeVersion=0.0.3 \ -DgroupId=org.openjfx \</a:t>
            </a:r>
            <a:endParaRPr lang="en-US" altLang="zh-CN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	</a:t>
            </a:r>
            <a:r>
              <a:rPr lang="zh-CN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-DartifactId=sample \</a:t>
            </a:r>
            <a:endParaRPr lang="en-US" altLang="zh-CN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	</a:t>
            </a:r>
            <a:r>
              <a:rPr lang="zh-CN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-Dversion=1.0.0 \</a:t>
            </a:r>
            <a:endParaRPr lang="en-US" altLang="zh-CN" sz="14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	</a:t>
            </a:r>
            <a:r>
              <a:rPr lang="zh-CN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-Djavafx-version=11 </a:t>
            </a:r>
            <a:r>
              <a:rPr lang="en-US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\</a:t>
            </a:r>
          </a:p>
          <a:p>
            <a:r>
              <a:rPr lang="en-US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	-</a:t>
            </a:r>
            <a:r>
              <a:rPr lang="en-US" altLang="zh-CN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DinteractiveMode</a:t>
            </a:r>
            <a:r>
              <a:rPr lang="en-US" altLang="zh-CN" sz="1400" dirty="0">
                <a:solidFill>
                  <a:srgbClr val="333333"/>
                </a:solidFill>
                <a:latin typeface="Consolas" panose="020B0609020204030204" pitchFamily="49" charset="0"/>
              </a:rPr>
              <a:t>=false</a:t>
            </a:r>
            <a:endParaRPr lang="zh-CN" altLang="zh-CN" sz="14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8EB7A7-9054-EB7D-1AAA-F2D8F79B82E2}"/>
              </a:ext>
            </a:extLst>
          </p:cNvPr>
          <p:cNvSpPr txBox="1"/>
          <p:nvPr/>
        </p:nvSpPr>
        <p:spPr>
          <a:xfrm>
            <a:off x="551384" y="1125639"/>
            <a:ext cx="998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Locate (using “cd” command) at some directory that you want to create some JavaFX project at (do not create the project directory ahead of time), and then type: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D2951C-1AD4-F484-5BCF-6810EEE01499}"/>
              </a:ext>
            </a:extLst>
          </p:cNvPr>
          <p:cNvSpPr txBox="1"/>
          <p:nvPr/>
        </p:nvSpPr>
        <p:spPr>
          <a:xfrm>
            <a:off x="6240016" y="2792947"/>
            <a:ext cx="58496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mvn archetype:generate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altLang="zh-CN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-DarchetypeGroupId=org.openjfx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altLang="zh-CN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-DarchetypeArtifactId=javafx-archetype-simple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altLang="zh-CN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-DarchetypeVersion=0.0.3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altLang="zh-CN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14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DgroupId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com.example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altLang="zh-CN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14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DartifactId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gomoku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-basic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altLang="zh-CN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14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Dversion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=1.0.0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altLang="zh-CN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14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Djavafx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-version=21.0.2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`</a:t>
            </a:r>
            <a:endParaRPr lang="en-US" altLang="zh-CN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altLang="zh-CN" sz="1400" b="0" dirty="0" err="1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DinteractiveMode</a:t>
            </a:r>
            <a:r>
              <a:rPr lang="en-US" altLang="zh-CN" sz="1400" b="0" dirty="0">
                <a:solidFill>
                  <a:srgbClr val="448C27"/>
                </a:solidFill>
                <a:effectLst/>
                <a:latin typeface="Consolas" panose="020B0609020204030204" pitchFamily="49" charset="0"/>
              </a:rPr>
              <a:t>=false</a:t>
            </a:r>
            <a:r>
              <a:rPr lang="en-US" altLang="zh-CN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altLang="zh-CN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1FC97F-57D9-8878-2238-BF684D67981E}"/>
              </a:ext>
            </a:extLst>
          </p:cNvPr>
          <p:cNvSpPr txBox="1"/>
          <p:nvPr/>
        </p:nvSpPr>
        <p:spPr>
          <a:xfrm>
            <a:off x="695400" y="1864712"/>
            <a:ext cx="4580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For Linux/macOS (i.e. UNIX-like systems)’s shell</a:t>
            </a:r>
          </a:p>
          <a:p>
            <a:r>
              <a:rPr lang="en-US" altLang="zh-CN" dirty="0">
                <a:solidFill>
                  <a:srgbClr val="00B0F0"/>
                </a:solidFill>
              </a:rPr>
              <a:t>(e.g. </a:t>
            </a:r>
            <a:r>
              <a:rPr lang="en-US" altLang="zh-CN" dirty="0" err="1">
                <a:solidFill>
                  <a:srgbClr val="00B0F0"/>
                </a:solidFill>
              </a:rPr>
              <a:t>sh</a:t>
            </a:r>
            <a:r>
              <a:rPr lang="en-US" altLang="zh-CN" dirty="0">
                <a:solidFill>
                  <a:srgbClr val="00B0F0"/>
                </a:solidFill>
              </a:rPr>
              <a:t>, bash, </a:t>
            </a:r>
            <a:r>
              <a:rPr lang="en-US" altLang="zh-CN" dirty="0" err="1">
                <a:solidFill>
                  <a:srgbClr val="00B0F0"/>
                </a:solidFill>
              </a:rPr>
              <a:t>zsh</a:t>
            </a:r>
            <a:r>
              <a:rPr lang="en-US" altLang="zh-CN" dirty="0">
                <a:solidFill>
                  <a:srgbClr val="00B0F0"/>
                </a:solidFill>
              </a:rPr>
              <a:t>)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6603EA-6FB1-BDF5-AD80-3EA9EC7C4A4A}"/>
              </a:ext>
            </a:extLst>
          </p:cNvPr>
          <p:cNvSpPr txBox="1"/>
          <p:nvPr/>
        </p:nvSpPr>
        <p:spPr>
          <a:xfrm>
            <a:off x="6291105" y="1860225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For Windows </a:t>
            </a:r>
            <a:r>
              <a:rPr lang="en-US" altLang="zh-CN" dirty="0" err="1">
                <a:solidFill>
                  <a:srgbClr val="00B0F0"/>
                </a:solidFill>
              </a:rPr>
              <a:t>Powershell</a:t>
            </a:r>
            <a:r>
              <a:rPr lang="en-US" altLang="zh-CN" dirty="0">
                <a:solidFill>
                  <a:srgbClr val="00B0F0"/>
                </a:solidFill>
              </a:rPr>
              <a:t> (not CMD)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C36FF79-5DA2-6626-7415-D28208D3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5" y="4890283"/>
            <a:ext cx="3600400" cy="1596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5814E8-75FC-BD16-13BB-DFDCD25D0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4890283"/>
            <a:ext cx="2259826" cy="1584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6CD56F0-35B6-214E-621A-BA367C232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583" y="4899132"/>
            <a:ext cx="2371128" cy="1561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33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D66A3-F221-3B50-D4E9-BB1AD25C4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4">
            <a:extLst>
              <a:ext uri="{FF2B5EF4-FFF2-40B4-BE49-F238E27FC236}">
                <a16:creationId xmlns:a16="http://schemas.microsoft.com/office/drawing/2014/main" id="{B10522AC-6D39-FECF-0FF9-A9489F7CAF68}"/>
              </a:ext>
            </a:extLst>
          </p:cNvPr>
          <p:cNvSpPr txBox="1">
            <a:spLocks/>
          </p:cNvSpPr>
          <p:nvPr/>
        </p:nvSpPr>
        <p:spPr>
          <a:xfrm>
            <a:off x="191344" y="71541"/>
            <a:ext cx="7884064" cy="83587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/>
              <a:t>Use Maven for JavaFX Project</a:t>
            </a:r>
            <a:endParaRPr lang="zh-CN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D7A698-350B-5D10-EED3-E23F338F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2" y="1340768"/>
            <a:ext cx="5891544" cy="4608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B7F7D14-5650-50E2-F0A8-6714DCDAF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20" y="1340768"/>
            <a:ext cx="5472608" cy="379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46B6EDB-4E94-831A-EC50-4B0018FEF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20" y="2204864"/>
            <a:ext cx="5276099" cy="374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15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>
          <a:xfrm>
            <a:off x="236484" y="68717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Gomoku</a:t>
            </a:r>
            <a:r>
              <a:rPr lang="en-US" altLang="zh-CN" sz="4000" dirty="0"/>
              <a:t> Game (Recall)</a:t>
            </a:r>
            <a:endParaRPr lang="zh-CN" sz="4000" dirty="0"/>
          </a:p>
        </p:txBody>
      </p:sp>
      <p:grpSp>
        <p:nvGrpSpPr>
          <p:cNvPr id="1048602" name="组合 1048601">
            <a:extLst>
              <a:ext uri="{FF2B5EF4-FFF2-40B4-BE49-F238E27FC236}">
                <a16:creationId xmlns:a16="http://schemas.microsoft.com/office/drawing/2014/main" id="{0BD0CBFC-0487-8429-3399-9311E8B012D3}"/>
              </a:ext>
            </a:extLst>
          </p:cNvPr>
          <p:cNvGrpSpPr/>
          <p:nvPr/>
        </p:nvGrpSpPr>
        <p:grpSpPr>
          <a:xfrm>
            <a:off x="3796364" y="1498552"/>
            <a:ext cx="4731335" cy="4777835"/>
            <a:chOff x="3796364" y="1498552"/>
            <a:chExt cx="4731335" cy="477783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243517-090B-9D1F-669B-453042AF7AF7}"/>
                </a:ext>
              </a:extLst>
            </p:cNvPr>
            <p:cNvGrpSpPr/>
            <p:nvPr/>
          </p:nvGrpSpPr>
          <p:grpSpPr>
            <a:xfrm>
              <a:off x="3897566" y="1980335"/>
              <a:ext cx="2409498" cy="1368152"/>
              <a:chOff x="724328" y="2044266"/>
              <a:chExt cx="2409498" cy="1368152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6957D903-A9CB-7601-8416-1AADA68FE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4328" y="2044266"/>
                <a:ext cx="2409498" cy="1368152"/>
              </a:xfrm>
              <a:prstGeom prst="rect">
                <a:avLst/>
              </a:prstGeom>
            </p:spPr>
          </p:pic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5CCEF06-40F9-94B7-E47F-804954737886}"/>
                  </a:ext>
                </a:extLst>
              </p:cNvPr>
              <p:cNvSpPr/>
              <p:nvPr/>
            </p:nvSpPr>
            <p:spPr>
              <a:xfrm>
                <a:off x="1147194" y="2708920"/>
                <a:ext cx="1728192" cy="3406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A49612E-8803-E77C-F2A4-DE7C71AFAEAC}"/>
                </a:ext>
              </a:extLst>
            </p:cNvPr>
            <p:cNvGrpSpPr/>
            <p:nvPr/>
          </p:nvGrpSpPr>
          <p:grpSpPr>
            <a:xfrm>
              <a:off x="3796364" y="3708527"/>
              <a:ext cx="2029528" cy="2016224"/>
              <a:chOff x="719995" y="3501008"/>
              <a:chExt cx="2029528" cy="201622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CD3CE112-4200-537E-7C35-69798A8A3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416" y="3501008"/>
                <a:ext cx="1910107" cy="2016224"/>
              </a:xfrm>
              <a:prstGeom prst="rect">
                <a:avLst/>
              </a:prstGeom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2F74AEA-65DC-EA03-C3A1-DDF38F105DB2}"/>
                  </a:ext>
                </a:extLst>
              </p:cNvPr>
              <p:cNvSpPr/>
              <p:nvPr/>
            </p:nvSpPr>
            <p:spPr>
              <a:xfrm rot="2641072">
                <a:off x="719995" y="4449729"/>
                <a:ext cx="1972671" cy="30216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870A378-5B52-DD8E-6C5D-A77C5FCB10D5}"/>
                </a:ext>
              </a:extLst>
            </p:cNvPr>
            <p:cNvGrpSpPr/>
            <p:nvPr/>
          </p:nvGrpSpPr>
          <p:grpSpPr>
            <a:xfrm>
              <a:off x="6729930" y="1980335"/>
              <a:ext cx="1355246" cy="2434304"/>
              <a:chOff x="3719736" y="1858792"/>
              <a:chExt cx="2009775" cy="3609975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ED12D37-78C1-F9D0-EECD-FBC3F6E68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736" y="1858792"/>
                <a:ext cx="2009775" cy="3609975"/>
              </a:xfrm>
              <a:prstGeom prst="rect">
                <a:avLst/>
              </a:prstGeom>
            </p:spPr>
          </p:pic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E4A264C-EF59-D6FA-2565-DA9164BA97E9}"/>
                  </a:ext>
                </a:extLst>
              </p:cNvPr>
              <p:cNvSpPr/>
              <p:nvPr/>
            </p:nvSpPr>
            <p:spPr>
              <a:xfrm rot="5400000">
                <a:off x="2999655" y="3356995"/>
                <a:ext cx="2880321" cy="5760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1B99BE4-0D58-DA92-DC46-AB3BFCDEA269}"/>
                </a:ext>
              </a:extLst>
            </p:cNvPr>
            <p:cNvCxnSpPr>
              <a:stCxn id="8" idx="0"/>
            </p:cNvCxnSpPr>
            <p:nvPr/>
          </p:nvCxnSpPr>
          <p:spPr>
            <a:xfrm>
              <a:off x="4887686" y="4699684"/>
              <a:ext cx="1616054" cy="521011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66C1A0D-F2D7-DF22-C793-D3C1A5D164E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5184528" y="2985607"/>
              <a:ext cx="1642516" cy="2019064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96D682A-98A1-9DF4-4F6C-DD80583DA8F1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7215500" y="4155982"/>
              <a:ext cx="0" cy="848689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D12EFF6-9FE3-79C3-0BED-AC8D33C5DB87}"/>
                </a:ext>
              </a:extLst>
            </p:cNvPr>
            <p:cNvSpPr txBox="1"/>
            <p:nvPr/>
          </p:nvSpPr>
          <p:spPr>
            <a:xfrm>
              <a:off x="4217646" y="3307912"/>
              <a:ext cx="1306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Horizontally</a:t>
              </a:r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2B58213-16B7-7650-E667-A9BDCEFA9FE5}"/>
                </a:ext>
              </a:extLst>
            </p:cNvPr>
            <p:cNvSpPr txBox="1"/>
            <p:nvPr/>
          </p:nvSpPr>
          <p:spPr>
            <a:xfrm>
              <a:off x="4129507" y="568612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diagonally</a:t>
              </a:r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9D05BB2-B30C-10F1-D38D-C11062E5E4A8}"/>
                </a:ext>
              </a:extLst>
            </p:cNvPr>
            <p:cNvSpPr txBox="1"/>
            <p:nvPr/>
          </p:nvSpPr>
          <p:spPr>
            <a:xfrm>
              <a:off x="7232106" y="4389349"/>
              <a:ext cx="1028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vertically</a:t>
              </a:r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CEEFC15-A12B-BE34-7388-88090949C877}"/>
                </a:ext>
              </a:extLst>
            </p:cNvPr>
            <p:cNvSpPr txBox="1"/>
            <p:nvPr/>
          </p:nvSpPr>
          <p:spPr>
            <a:xfrm>
              <a:off x="6516251" y="4995191"/>
              <a:ext cx="2011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u="sng" dirty="0"/>
                <a:t>Five stones</a:t>
              </a:r>
              <a:r>
                <a:rPr lang="en-US" altLang="zh-CN" dirty="0"/>
                <a:t> in a line</a:t>
              </a:r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7510A85-B214-8FA4-EDB5-9B994A718D4C}"/>
                </a:ext>
              </a:extLst>
            </p:cNvPr>
            <p:cNvSpPr txBox="1"/>
            <p:nvPr/>
          </p:nvSpPr>
          <p:spPr>
            <a:xfrm>
              <a:off x="6719764" y="550872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Gomo</a:t>
              </a:r>
              <a:endParaRPr lang="zh-CN" altLang="en-US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A8B9819-E716-D790-F377-4547D73DECF3}"/>
                </a:ext>
              </a:extLst>
            </p:cNvPr>
            <p:cNvCxnSpPr/>
            <p:nvPr/>
          </p:nvCxnSpPr>
          <p:spPr>
            <a:xfrm>
              <a:off x="6863780" y="5292703"/>
              <a:ext cx="0" cy="3096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4478FC3D-93E7-376B-ED63-66786601403F}"/>
                </a:ext>
              </a:extLst>
            </p:cNvPr>
            <p:cNvCxnSpPr>
              <a:cxnSpLocks/>
            </p:cNvCxnSpPr>
            <p:nvPr/>
          </p:nvCxnSpPr>
          <p:spPr>
            <a:xfrm>
              <a:off x="6933681" y="5810844"/>
              <a:ext cx="62490" cy="134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F1C98199-AA93-9396-43A1-FBF9A7B17BE0}"/>
                </a:ext>
              </a:extLst>
            </p:cNvPr>
            <p:cNvCxnSpPr>
              <a:cxnSpLocks/>
            </p:cNvCxnSpPr>
            <p:nvPr/>
          </p:nvCxnSpPr>
          <p:spPr>
            <a:xfrm>
              <a:off x="7274490" y="5299740"/>
              <a:ext cx="0" cy="3528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E6D0104-689F-EDD5-B6AE-19CB9C64E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497" y="5810844"/>
              <a:ext cx="85740" cy="134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E424D91-EA71-2DC3-8C4E-54B0C30FB1F9}"/>
                </a:ext>
              </a:extLst>
            </p:cNvPr>
            <p:cNvSpPr/>
            <p:nvPr/>
          </p:nvSpPr>
          <p:spPr>
            <a:xfrm>
              <a:off x="6575748" y="5089378"/>
              <a:ext cx="420423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99578F3-1F57-D2E8-9A99-27C221A99446}"/>
                </a:ext>
              </a:extLst>
            </p:cNvPr>
            <p:cNvSpPr/>
            <p:nvPr/>
          </p:nvSpPr>
          <p:spPr>
            <a:xfrm>
              <a:off x="7016179" y="5089487"/>
              <a:ext cx="639685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15F4E0F-0403-410B-9164-BA2DE51A6080}"/>
                </a:ext>
              </a:extLst>
            </p:cNvPr>
            <p:cNvSpPr txBox="1"/>
            <p:nvPr/>
          </p:nvSpPr>
          <p:spPr>
            <a:xfrm>
              <a:off x="6764952" y="59070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五目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8CD9A4E0-1718-2855-00BC-4F05A27C60EF}"/>
                </a:ext>
              </a:extLst>
            </p:cNvPr>
            <p:cNvSpPr txBox="1"/>
            <p:nvPr/>
          </p:nvSpPr>
          <p:spPr>
            <a:xfrm>
              <a:off x="4067504" y="1498552"/>
              <a:ext cx="396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One Player Wins (Black in This Example)</a:t>
              </a:r>
              <a:endParaRPr lang="zh-CN" altLang="en-US" b="1" dirty="0"/>
            </a:p>
          </p:txBody>
        </p:sp>
      </p:grpSp>
      <p:grpSp>
        <p:nvGrpSpPr>
          <p:cNvPr id="1048603" name="组合 1048602">
            <a:extLst>
              <a:ext uri="{FF2B5EF4-FFF2-40B4-BE49-F238E27FC236}">
                <a16:creationId xmlns:a16="http://schemas.microsoft.com/office/drawing/2014/main" id="{4186C3BB-F242-DC36-B0C5-CB51323D2065}"/>
              </a:ext>
            </a:extLst>
          </p:cNvPr>
          <p:cNvGrpSpPr/>
          <p:nvPr/>
        </p:nvGrpSpPr>
        <p:grpSpPr>
          <a:xfrm>
            <a:off x="8721203" y="1484784"/>
            <a:ext cx="2600570" cy="2671198"/>
            <a:chOff x="8721203" y="1484784"/>
            <a:chExt cx="2600570" cy="267119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C9E66E03-6B1E-D34C-13BC-C2501FDF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9214" y="1954599"/>
              <a:ext cx="1515475" cy="1530731"/>
            </a:xfrm>
            <a:prstGeom prst="rect">
              <a:avLst/>
            </a:prstGeom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930A934-A9CE-5927-9FD8-13A694CC8174}"/>
                </a:ext>
              </a:extLst>
            </p:cNvPr>
            <p:cNvSpPr txBox="1"/>
            <p:nvPr/>
          </p:nvSpPr>
          <p:spPr>
            <a:xfrm>
              <a:off x="8721203" y="1484784"/>
              <a:ext cx="2337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A Draw (No One Wins)</a:t>
              </a:r>
              <a:endParaRPr lang="zh-CN" altLang="en-US" b="1" dirty="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3C421D74-4FB0-190D-7F6B-1C8F7D50B6A9}"/>
                </a:ext>
              </a:extLst>
            </p:cNvPr>
            <p:cNvSpPr txBox="1"/>
            <p:nvPr/>
          </p:nvSpPr>
          <p:spPr>
            <a:xfrm>
              <a:off x="10528914" y="2071214"/>
              <a:ext cx="79285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(e.g. we</a:t>
              </a:r>
            </a:p>
            <a:p>
              <a:r>
                <a:rPr lang="en-US" altLang="zh-CN" sz="1100" dirty="0"/>
                <a:t>suppose</a:t>
              </a:r>
            </a:p>
            <a:p>
              <a:r>
                <a:rPr lang="en-US" altLang="zh-CN" sz="1100" dirty="0"/>
                <a:t>the board</a:t>
              </a:r>
            </a:p>
            <a:p>
              <a:r>
                <a:rPr lang="en-US" altLang="zh-CN" sz="1100" dirty="0"/>
                <a:t>is scaled </a:t>
              </a:r>
            </a:p>
            <a:p>
              <a:r>
                <a:rPr lang="en-US" altLang="zh-CN" sz="1100" dirty="0"/>
                <a:t>down</a:t>
              </a:r>
            </a:p>
            <a:p>
              <a:r>
                <a:rPr lang="en-US" altLang="zh-CN" sz="1100" dirty="0"/>
                <a:t>to be</a:t>
              </a:r>
            </a:p>
            <a:p>
              <a:r>
                <a:rPr lang="en-US" altLang="zh-CN" sz="1100" dirty="0"/>
                <a:t>5×5)</a:t>
              </a:r>
              <a:endParaRPr lang="zh-CN" altLang="en-US" sz="1100" dirty="0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58DD9226-A8DE-9715-7369-D56A7B83B511}"/>
                </a:ext>
              </a:extLst>
            </p:cNvPr>
            <p:cNvSpPr txBox="1"/>
            <p:nvPr/>
          </p:nvSpPr>
          <p:spPr>
            <a:xfrm>
              <a:off x="8872688" y="3509651"/>
              <a:ext cx="20778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All positions for stones (chess)</a:t>
              </a:r>
            </a:p>
            <a:p>
              <a:r>
                <a:rPr lang="en-US" altLang="zh-CN" sz="1200" dirty="0"/>
                <a:t>are taken without reaching</a:t>
              </a:r>
            </a:p>
            <a:p>
              <a:r>
                <a:rPr lang="en-US" altLang="zh-CN" sz="1200" dirty="0"/>
                <a:t>the winning condition.</a:t>
              </a:r>
              <a:endParaRPr lang="zh-CN" altLang="en-US" sz="1200" dirty="0"/>
            </a:p>
          </p:txBody>
        </p:sp>
      </p:grpSp>
      <p:grpSp>
        <p:nvGrpSpPr>
          <p:cNvPr id="1048600" name="组合 1048599">
            <a:extLst>
              <a:ext uri="{FF2B5EF4-FFF2-40B4-BE49-F238E27FC236}">
                <a16:creationId xmlns:a16="http://schemas.microsoft.com/office/drawing/2014/main" id="{297DF267-9534-5662-9752-7DC738BDD815}"/>
              </a:ext>
            </a:extLst>
          </p:cNvPr>
          <p:cNvGrpSpPr/>
          <p:nvPr/>
        </p:nvGrpSpPr>
        <p:grpSpPr>
          <a:xfrm>
            <a:off x="839416" y="1498552"/>
            <a:ext cx="2334588" cy="2307621"/>
            <a:chOff x="839416" y="1498552"/>
            <a:chExt cx="2334588" cy="2307621"/>
          </a:xfrm>
        </p:grpSpPr>
        <p:pic>
          <p:nvPicPr>
            <p:cNvPr id="1048576" name="图片 1048575">
              <a:extLst>
                <a:ext uri="{FF2B5EF4-FFF2-40B4-BE49-F238E27FC236}">
                  <a16:creationId xmlns:a16="http://schemas.microsoft.com/office/drawing/2014/main" id="{E4172A11-1B2A-9DAF-14D6-31A8A964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416" y="1981937"/>
              <a:ext cx="2334588" cy="1824236"/>
            </a:xfrm>
            <a:prstGeom prst="rect">
              <a:avLst/>
            </a:prstGeom>
          </p:spPr>
        </p:pic>
        <p:sp>
          <p:nvSpPr>
            <p:cNvPr id="1048577" name="文本框 1048576">
              <a:extLst>
                <a:ext uri="{FF2B5EF4-FFF2-40B4-BE49-F238E27FC236}">
                  <a16:creationId xmlns:a16="http://schemas.microsoft.com/office/drawing/2014/main" id="{FF5BEC2E-2496-9F2B-4028-C7C5F954E8FA}"/>
                </a:ext>
              </a:extLst>
            </p:cNvPr>
            <p:cNvSpPr txBox="1"/>
            <p:nvPr/>
          </p:nvSpPr>
          <p:spPr>
            <a:xfrm>
              <a:off x="839416" y="1498552"/>
              <a:ext cx="215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15</a:t>
              </a:r>
              <a:r>
                <a:rPr lang="en-US" altLang="zh-CN" sz="1800" b="1" dirty="0"/>
                <a:t>×15 Chess Board</a:t>
              </a:r>
              <a:r>
                <a:rPr lang="en-US" altLang="zh-CN" b="1" dirty="0"/>
                <a:t> </a:t>
              </a:r>
              <a:endParaRPr lang="zh-CN" altLang="en-US" b="1" dirty="0"/>
            </a:p>
          </p:txBody>
        </p:sp>
      </p:grpSp>
      <p:grpSp>
        <p:nvGrpSpPr>
          <p:cNvPr id="1048606" name="组合 1048605">
            <a:extLst>
              <a:ext uri="{FF2B5EF4-FFF2-40B4-BE49-F238E27FC236}">
                <a16:creationId xmlns:a16="http://schemas.microsoft.com/office/drawing/2014/main" id="{812B2413-84EF-FA92-75BB-C6BBA1D589EF}"/>
              </a:ext>
            </a:extLst>
          </p:cNvPr>
          <p:cNvGrpSpPr/>
          <p:nvPr/>
        </p:nvGrpSpPr>
        <p:grpSpPr>
          <a:xfrm>
            <a:off x="8730949" y="4210994"/>
            <a:ext cx="2996827" cy="2021371"/>
            <a:chOff x="8730949" y="4210994"/>
            <a:chExt cx="2996827" cy="2021371"/>
          </a:xfrm>
        </p:grpSpPr>
        <p:pic>
          <p:nvPicPr>
            <p:cNvPr id="1048593" name="图片 1048592">
              <a:extLst>
                <a:ext uri="{FF2B5EF4-FFF2-40B4-BE49-F238E27FC236}">
                  <a16:creationId xmlns:a16="http://schemas.microsoft.com/office/drawing/2014/main" id="{B16C3330-E60B-A536-2FF4-19489C47C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90824" y="4901668"/>
              <a:ext cx="1027321" cy="1058770"/>
            </a:xfrm>
            <a:prstGeom prst="rect">
              <a:avLst/>
            </a:prstGeom>
          </p:spPr>
        </p:pic>
        <p:sp>
          <p:nvSpPr>
            <p:cNvPr id="1048586" name="箭头: 下 1048585">
              <a:extLst>
                <a:ext uri="{FF2B5EF4-FFF2-40B4-BE49-F238E27FC236}">
                  <a16:creationId xmlns:a16="http://schemas.microsoft.com/office/drawing/2014/main" id="{61C18724-532A-0865-2AED-3AE7243F4F26}"/>
                </a:ext>
              </a:extLst>
            </p:cNvPr>
            <p:cNvSpPr/>
            <p:nvPr/>
          </p:nvSpPr>
          <p:spPr>
            <a:xfrm>
              <a:off x="9332477" y="5000727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8" name="文本框 1048587">
              <a:extLst>
                <a:ext uri="{FF2B5EF4-FFF2-40B4-BE49-F238E27FC236}">
                  <a16:creationId xmlns:a16="http://schemas.microsoft.com/office/drawing/2014/main" id="{9B1D29E0-FEE4-511C-430D-FFE53B5A0511}"/>
                </a:ext>
              </a:extLst>
            </p:cNvPr>
            <p:cNvSpPr txBox="1"/>
            <p:nvPr/>
          </p:nvSpPr>
          <p:spPr>
            <a:xfrm>
              <a:off x="8730949" y="4616964"/>
              <a:ext cx="14130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Already Placed</a:t>
              </a:r>
              <a:endParaRPr lang="zh-CN" altLang="en-US" sz="1600" dirty="0"/>
            </a:p>
          </p:txBody>
        </p:sp>
        <p:sp>
          <p:nvSpPr>
            <p:cNvPr id="1048591" name="文本框 1048590">
              <a:extLst>
                <a:ext uri="{FF2B5EF4-FFF2-40B4-BE49-F238E27FC236}">
                  <a16:creationId xmlns:a16="http://schemas.microsoft.com/office/drawing/2014/main" id="{ADB2888C-76CF-00FC-817D-0CE3F47CF1FF}"/>
                </a:ext>
              </a:extLst>
            </p:cNvPr>
            <p:cNvSpPr txBox="1"/>
            <p:nvPr/>
          </p:nvSpPr>
          <p:spPr>
            <a:xfrm>
              <a:off x="8771394" y="4210994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No Overlap</a:t>
              </a:r>
              <a:endParaRPr lang="zh-CN" altLang="en-US" b="1" dirty="0"/>
            </a:p>
          </p:txBody>
        </p:sp>
        <p:sp>
          <p:nvSpPr>
            <p:cNvPr id="1048594" name="箭头: 上弧形 1048593">
              <a:extLst>
                <a:ext uri="{FF2B5EF4-FFF2-40B4-BE49-F238E27FC236}">
                  <a16:creationId xmlns:a16="http://schemas.microsoft.com/office/drawing/2014/main" id="{F4096DCA-0183-C0CD-1A6D-F09A6A66C985}"/>
                </a:ext>
              </a:extLst>
            </p:cNvPr>
            <p:cNvSpPr/>
            <p:nvPr/>
          </p:nvSpPr>
          <p:spPr>
            <a:xfrm flipH="1">
              <a:off x="9532963" y="5074678"/>
              <a:ext cx="441653" cy="210358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595" name="椭圆 1048594">
              <a:extLst>
                <a:ext uri="{FF2B5EF4-FFF2-40B4-BE49-F238E27FC236}">
                  <a16:creationId xmlns:a16="http://schemas.microsoft.com/office/drawing/2014/main" id="{8BF75A24-D21B-1EE0-2AC1-E55739851DEC}"/>
                </a:ext>
              </a:extLst>
            </p:cNvPr>
            <p:cNvSpPr/>
            <p:nvPr/>
          </p:nvSpPr>
          <p:spPr>
            <a:xfrm>
              <a:off x="9853219" y="5318960"/>
              <a:ext cx="242794" cy="242794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96" name="乘号 1048595">
              <a:extLst>
                <a:ext uri="{FF2B5EF4-FFF2-40B4-BE49-F238E27FC236}">
                  <a16:creationId xmlns:a16="http://schemas.microsoft.com/office/drawing/2014/main" id="{D56BAF49-6869-40D3-2B98-73E33113DAF9}"/>
                </a:ext>
              </a:extLst>
            </p:cNvPr>
            <p:cNvSpPr/>
            <p:nvPr/>
          </p:nvSpPr>
          <p:spPr>
            <a:xfrm>
              <a:off x="9646153" y="4970478"/>
              <a:ext cx="237799" cy="23779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97" name="文本框 1048596">
              <a:extLst>
                <a:ext uri="{FF2B5EF4-FFF2-40B4-BE49-F238E27FC236}">
                  <a16:creationId xmlns:a16="http://schemas.microsoft.com/office/drawing/2014/main" id="{12DA8386-977B-F384-D34C-8366A0B09032}"/>
                </a:ext>
              </a:extLst>
            </p:cNvPr>
            <p:cNvSpPr txBox="1"/>
            <p:nvPr/>
          </p:nvSpPr>
          <p:spPr>
            <a:xfrm>
              <a:off x="10200498" y="4662705"/>
              <a:ext cx="15272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It’s not allowed</a:t>
              </a:r>
            </a:p>
            <a:p>
              <a:r>
                <a:rPr lang="en-US" altLang="zh-CN" sz="1200" dirty="0"/>
                <a:t>to place a stone</a:t>
              </a:r>
            </a:p>
            <a:p>
              <a:r>
                <a:rPr lang="en-US" altLang="zh-CN" sz="1200" dirty="0"/>
                <a:t>on some existing</a:t>
              </a:r>
            </a:p>
            <a:p>
              <a:r>
                <a:rPr lang="en-US" altLang="zh-CN" sz="1200" dirty="0"/>
                <a:t>stone.</a:t>
              </a:r>
            </a:p>
            <a:p>
              <a:endParaRPr lang="en-US" altLang="zh-CN" sz="1200" dirty="0"/>
            </a:p>
            <a:p>
              <a:r>
                <a:rPr lang="en-US" altLang="zh-CN" sz="1200" dirty="0"/>
                <a:t>(Also, it’s not allowed</a:t>
              </a:r>
            </a:p>
            <a:p>
              <a:r>
                <a:rPr lang="en-US" altLang="zh-CN" sz="1200" dirty="0"/>
                <a:t>to place any stone</a:t>
              </a:r>
            </a:p>
            <a:p>
              <a:r>
                <a:rPr lang="en-US" altLang="zh-CN" sz="1200" dirty="0"/>
                <a:t>If the game is over)</a:t>
              </a:r>
              <a:endParaRPr lang="zh-CN" altLang="en-US" sz="1200" dirty="0"/>
            </a:p>
          </p:txBody>
        </p:sp>
      </p:grpSp>
      <p:grpSp>
        <p:nvGrpSpPr>
          <p:cNvPr id="1048607" name="组合 1048606">
            <a:extLst>
              <a:ext uri="{FF2B5EF4-FFF2-40B4-BE49-F238E27FC236}">
                <a16:creationId xmlns:a16="http://schemas.microsoft.com/office/drawing/2014/main" id="{F48A5DB4-0802-BCAE-0C24-3E5BF9B71945}"/>
              </a:ext>
            </a:extLst>
          </p:cNvPr>
          <p:cNvGrpSpPr/>
          <p:nvPr/>
        </p:nvGrpSpPr>
        <p:grpSpPr>
          <a:xfrm>
            <a:off x="5551249" y="979941"/>
            <a:ext cx="4526690" cy="502681"/>
            <a:chOff x="5551249" y="979941"/>
            <a:chExt cx="4526690" cy="502681"/>
          </a:xfrm>
        </p:grpSpPr>
        <p:sp>
          <p:nvSpPr>
            <p:cNvPr id="1048598" name="左大括号 1048597">
              <a:extLst>
                <a:ext uri="{FF2B5EF4-FFF2-40B4-BE49-F238E27FC236}">
                  <a16:creationId xmlns:a16="http://schemas.microsoft.com/office/drawing/2014/main" id="{A51CA3A6-1860-393B-E3AB-643E0FC6069D}"/>
                </a:ext>
              </a:extLst>
            </p:cNvPr>
            <p:cNvSpPr/>
            <p:nvPr/>
          </p:nvSpPr>
          <p:spPr>
            <a:xfrm rot="5400000">
              <a:off x="7724253" y="-871063"/>
              <a:ext cx="180681" cy="452669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99" name="文本框 1048598">
              <a:extLst>
                <a:ext uri="{FF2B5EF4-FFF2-40B4-BE49-F238E27FC236}">
                  <a16:creationId xmlns:a16="http://schemas.microsoft.com/office/drawing/2014/main" id="{5502319F-D409-98AD-48A5-CED2994B6F62}"/>
                </a:ext>
              </a:extLst>
            </p:cNvPr>
            <p:cNvSpPr txBox="1"/>
            <p:nvPr/>
          </p:nvSpPr>
          <p:spPr>
            <a:xfrm>
              <a:off x="7274490" y="979941"/>
              <a:ext cx="1243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Game Over</a:t>
              </a:r>
              <a:endParaRPr lang="zh-CN" altLang="en-US" dirty="0"/>
            </a:p>
          </p:txBody>
        </p:sp>
      </p:grpSp>
      <p:grpSp>
        <p:nvGrpSpPr>
          <p:cNvPr id="1048605" name="组合 1048604">
            <a:extLst>
              <a:ext uri="{FF2B5EF4-FFF2-40B4-BE49-F238E27FC236}">
                <a16:creationId xmlns:a16="http://schemas.microsoft.com/office/drawing/2014/main" id="{21CBADEE-E4F7-342F-D923-A9000E41F560}"/>
              </a:ext>
            </a:extLst>
          </p:cNvPr>
          <p:cNvGrpSpPr/>
          <p:nvPr/>
        </p:nvGrpSpPr>
        <p:grpSpPr>
          <a:xfrm>
            <a:off x="843532" y="3894916"/>
            <a:ext cx="2731249" cy="2486412"/>
            <a:chOff x="843532" y="3894916"/>
            <a:chExt cx="2731249" cy="2486412"/>
          </a:xfrm>
        </p:grpSpPr>
        <p:pic>
          <p:nvPicPr>
            <p:cNvPr id="1048579" name="图片 1048578">
              <a:extLst>
                <a:ext uri="{FF2B5EF4-FFF2-40B4-BE49-F238E27FC236}">
                  <a16:creationId xmlns:a16="http://schemas.microsoft.com/office/drawing/2014/main" id="{01FCC292-EB54-5245-FE1F-6148C399D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3652" y="4576870"/>
              <a:ext cx="1417040" cy="1346482"/>
            </a:xfrm>
            <a:prstGeom prst="rect">
              <a:avLst/>
            </a:prstGeom>
          </p:spPr>
        </p:pic>
        <p:sp>
          <p:nvSpPr>
            <p:cNvPr id="1048580" name="箭头: 下 1048579">
              <a:extLst>
                <a:ext uri="{FF2B5EF4-FFF2-40B4-BE49-F238E27FC236}">
                  <a16:creationId xmlns:a16="http://schemas.microsoft.com/office/drawing/2014/main" id="{679CBE24-8758-2A0D-9C56-7F05327844A6}"/>
                </a:ext>
              </a:extLst>
            </p:cNvPr>
            <p:cNvSpPr/>
            <p:nvPr/>
          </p:nvSpPr>
          <p:spPr>
            <a:xfrm>
              <a:off x="1445060" y="4648470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1" name="箭头: 下 1048580">
              <a:extLst>
                <a:ext uri="{FF2B5EF4-FFF2-40B4-BE49-F238E27FC236}">
                  <a16:creationId xmlns:a16="http://schemas.microsoft.com/office/drawing/2014/main" id="{40BB04CA-8827-1016-F434-D65CDE5C21F5}"/>
                </a:ext>
              </a:extLst>
            </p:cNvPr>
            <p:cNvSpPr/>
            <p:nvPr/>
          </p:nvSpPr>
          <p:spPr>
            <a:xfrm rot="2724509">
              <a:off x="2000671" y="5096896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2" name="文本框 1048581">
              <a:extLst>
                <a:ext uri="{FF2B5EF4-FFF2-40B4-BE49-F238E27FC236}">
                  <a16:creationId xmlns:a16="http://schemas.microsoft.com/office/drawing/2014/main" id="{2B4C343A-D771-9462-9FBE-650E063CAFBC}"/>
                </a:ext>
              </a:extLst>
            </p:cNvPr>
            <p:cNvSpPr txBox="1"/>
            <p:nvPr/>
          </p:nvSpPr>
          <p:spPr>
            <a:xfrm>
              <a:off x="843532" y="4264707"/>
              <a:ext cx="17563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Player 1, place first</a:t>
              </a:r>
              <a:endParaRPr lang="zh-CN" altLang="en-US" sz="1600" dirty="0"/>
            </a:p>
          </p:txBody>
        </p:sp>
        <p:sp>
          <p:nvSpPr>
            <p:cNvPr id="1048583" name="文本框 1048582">
              <a:extLst>
                <a:ext uri="{FF2B5EF4-FFF2-40B4-BE49-F238E27FC236}">
                  <a16:creationId xmlns:a16="http://schemas.microsoft.com/office/drawing/2014/main" id="{B15994A8-2F81-5EE9-34FA-2F862F80CC0F}"/>
                </a:ext>
              </a:extLst>
            </p:cNvPr>
            <p:cNvSpPr txBox="1"/>
            <p:nvPr/>
          </p:nvSpPr>
          <p:spPr>
            <a:xfrm>
              <a:off x="2219313" y="4755142"/>
              <a:ext cx="1055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Player 2,</a:t>
              </a:r>
            </a:p>
            <a:p>
              <a:r>
                <a:rPr lang="en-US" altLang="zh-CN" sz="1600" dirty="0"/>
                <a:t>place later</a:t>
              </a:r>
              <a:endParaRPr lang="zh-CN" altLang="en-US" sz="1600" dirty="0"/>
            </a:p>
          </p:txBody>
        </p:sp>
        <p:sp>
          <p:nvSpPr>
            <p:cNvPr id="1048584" name="文本框 1048583">
              <a:extLst>
                <a:ext uri="{FF2B5EF4-FFF2-40B4-BE49-F238E27FC236}">
                  <a16:creationId xmlns:a16="http://schemas.microsoft.com/office/drawing/2014/main" id="{71A1B5A5-5883-E1E4-00DF-D60B5F4C0BB7}"/>
                </a:ext>
              </a:extLst>
            </p:cNvPr>
            <p:cNvSpPr txBox="1"/>
            <p:nvPr/>
          </p:nvSpPr>
          <p:spPr>
            <a:xfrm>
              <a:off x="1070344" y="3894916"/>
              <a:ext cx="1694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Black Plays First</a:t>
              </a:r>
              <a:endParaRPr lang="zh-CN" altLang="en-US" b="1" dirty="0"/>
            </a:p>
          </p:txBody>
        </p:sp>
        <p:sp>
          <p:nvSpPr>
            <p:cNvPr id="1048604" name="文本框 1048603">
              <a:extLst>
                <a:ext uri="{FF2B5EF4-FFF2-40B4-BE49-F238E27FC236}">
                  <a16:creationId xmlns:a16="http://schemas.microsoft.com/office/drawing/2014/main" id="{F79A6BC2-E0D8-42A9-1249-0F5AA01FDDBC}"/>
                </a:ext>
              </a:extLst>
            </p:cNvPr>
            <p:cNvSpPr txBox="1"/>
            <p:nvPr/>
          </p:nvSpPr>
          <p:spPr>
            <a:xfrm>
              <a:off x="911424" y="5734997"/>
              <a:ext cx="2663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1200" dirty="0"/>
            </a:p>
            <a:p>
              <a:r>
                <a:rPr lang="en-US" altLang="zh-CN" sz="1200" dirty="0"/>
                <a:t>(and the stones should be placed on the intersection of the lines of the board)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87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2FC72-4240-41C0-E0E4-F17042E6A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4">
            <a:extLst>
              <a:ext uri="{FF2B5EF4-FFF2-40B4-BE49-F238E27FC236}">
                <a16:creationId xmlns:a16="http://schemas.microsoft.com/office/drawing/2014/main" id="{3047EBA1-AF52-2694-29F4-13D96CBFD380}"/>
              </a:ext>
            </a:extLst>
          </p:cNvPr>
          <p:cNvSpPr txBox="1">
            <a:spLocks/>
          </p:cNvSpPr>
          <p:nvPr/>
        </p:nvSpPr>
        <p:spPr>
          <a:xfrm>
            <a:off x="191344" y="71541"/>
            <a:ext cx="7884064" cy="83587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/>
              <a:t>Use Maven for JavaFX Project</a:t>
            </a:r>
            <a:endParaRPr lang="zh-CN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9C79A6-99AB-5443-A782-044D13F7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52736"/>
            <a:ext cx="5511517" cy="3212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F2EEE1D-C4AF-2842-9A32-B629D9AEABCC}"/>
              </a:ext>
            </a:extLst>
          </p:cNvPr>
          <p:cNvSpPr txBox="1"/>
          <p:nvPr/>
        </p:nvSpPr>
        <p:spPr>
          <a:xfrm>
            <a:off x="335360" y="4351412"/>
            <a:ext cx="448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But it’s hard to configure `module-info.java` …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DEF189-B23F-2381-2237-1568D468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63" y="4720744"/>
            <a:ext cx="5509930" cy="13314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7247B10-3AEF-6FAA-6DFE-BAF175CC24EA}"/>
              </a:ext>
            </a:extLst>
          </p:cNvPr>
          <p:cNvSpPr txBox="1"/>
          <p:nvPr/>
        </p:nvSpPr>
        <p:spPr>
          <a:xfrm>
            <a:off x="335360" y="6236874"/>
            <a:ext cx="491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We haven’t use Reflex (e.g. FXML)!!! It’d be harder.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477251-9339-DC0E-8CA0-723BA8FC0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1050703"/>
            <a:ext cx="5245684" cy="3501008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9B55A6D-A27B-161F-6077-96659AFDE36C}"/>
              </a:ext>
            </a:extLst>
          </p:cNvPr>
          <p:cNvCxnSpPr/>
          <p:nvPr/>
        </p:nvCxnSpPr>
        <p:spPr>
          <a:xfrm>
            <a:off x="6168008" y="1050703"/>
            <a:ext cx="0" cy="547260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D3F9BDC-19A2-4B56-DEEC-A1DCD076E14B}"/>
              </a:ext>
            </a:extLst>
          </p:cNvPr>
          <p:cNvSpPr txBox="1"/>
          <p:nvPr/>
        </p:nvSpPr>
        <p:spPr>
          <a:xfrm>
            <a:off x="6672064" y="4797152"/>
            <a:ext cx="5299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Better use the maven command.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You can either use the integrated maven of the IDE;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Or just use command line: `mvn clean </a:t>
            </a:r>
            <a:r>
              <a:rPr lang="en-US" altLang="zh-CN" dirty="0" err="1"/>
              <a:t>javafx:run</a:t>
            </a:r>
            <a:r>
              <a:rPr lang="en-US" altLang="zh-CN" dirty="0"/>
              <a:t>`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(But you need to have your maven installed)</a:t>
            </a:r>
          </a:p>
        </p:txBody>
      </p:sp>
    </p:spTree>
    <p:extLst>
      <p:ext uri="{BB962C8B-B14F-4D97-AF65-F5344CB8AC3E}">
        <p14:creationId xmlns:p14="http://schemas.microsoft.com/office/powerpoint/2010/main" val="361178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85D84-8CE6-584D-6C57-4284A1D1D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4">
            <a:extLst>
              <a:ext uri="{FF2B5EF4-FFF2-40B4-BE49-F238E27FC236}">
                <a16:creationId xmlns:a16="http://schemas.microsoft.com/office/drawing/2014/main" id="{A9B39B39-D5E8-1683-CBAC-46A2DFD1974E}"/>
              </a:ext>
            </a:extLst>
          </p:cNvPr>
          <p:cNvSpPr txBox="1">
            <a:spLocks/>
          </p:cNvSpPr>
          <p:nvPr/>
        </p:nvSpPr>
        <p:spPr>
          <a:xfrm>
            <a:off x="191344" y="71541"/>
            <a:ext cx="7884064" cy="83587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/>
              <a:t>Use Maven for JavaFX Project</a:t>
            </a:r>
            <a:endParaRPr lang="zh-CN" sz="32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ED30031-42E6-8166-6D65-E5BFD8A06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4" y="1107688"/>
            <a:ext cx="2159324" cy="2124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32F4AE8-E8F6-49EE-56F3-6B4824883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107688"/>
            <a:ext cx="2356752" cy="2124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F60BDD7-9C0A-DCA0-B701-B99D77CE3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1107688"/>
            <a:ext cx="2356754" cy="2095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9A47AA0-B25A-7D7E-18D2-CEFE7E55D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34" y="3344340"/>
            <a:ext cx="6211180" cy="1296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CFF3304-5E86-783C-7638-C9675F9C7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288" y="1052686"/>
            <a:ext cx="2736304" cy="2291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F0445E3-9E7B-B213-5B86-28FD484F3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318" y="4752716"/>
            <a:ext cx="3064745" cy="186513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DA235901-307E-8641-7C80-2BAA42FAFD2D}"/>
              </a:ext>
            </a:extLst>
          </p:cNvPr>
          <p:cNvSpPr txBox="1"/>
          <p:nvPr/>
        </p:nvSpPr>
        <p:spPr>
          <a:xfrm>
            <a:off x="7320136" y="3717032"/>
            <a:ext cx="3620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You need to know what to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Hard to know for complex project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B066983-85DE-84F5-E21F-A8B167CED381}"/>
              </a:ext>
            </a:extLst>
          </p:cNvPr>
          <p:cNvSpPr txBox="1"/>
          <p:nvPr/>
        </p:nvSpPr>
        <p:spPr>
          <a:xfrm>
            <a:off x="3791744" y="494116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You may remove the `module-info.java` and modify the `pom.xml` for the configuration part of the javafx plugin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Remove `</a:t>
            </a:r>
            <a:r>
              <a:rPr lang="en-US" altLang="zh-CN" dirty="0" err="1"/>
              <a:t>com.example.demo</a:t>
            </a:r>
            <a:r>
              <a:rPr lang="en-US" altLang="zh-CN" dirty="0"/>
              <a:t>/` as it’s no longer some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Use `mvn </a:t>
            </a:r>
            <a:r>
              <a:rPr lang="en-US" altLang="zh-CN" dirty="0" err="1"/>
              <a:t>run:javafx</a:t>
            </a:r>
            <a:r>
              <a:rPr lang="en-US" altLang="zh-CN" dirty="0"/>
              <a:t>` and you can see that it still works</a:t>
            </a:r>
          </a:p>
        </p:txBody>
      </p:sp>
    </p:spTree>
    <p:extLst>
      <p:ext uri="{BB962C8B-B14F-4D97-AF65-F5344CB8AC3E}">
        <p14:creationId xmlns:p14="http://schemas.microsoft.com/office/powerpoint/2010/main" val="2233358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ubtitle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sz="2800" b="1"/>
              <a:t>林天麟 教授</a:t>
            </a:r>
            <a:endParaRPr lang="en-US" sz="2800" b="1"/>
          </a:p>
          <a:p>
            <a:r>
              <a:rPr lang="zh-CN"/>
              <a:t>香港中文大学（深圳）</a:t>
            </a:r>
            <a:endParaRPr lang="en-US"/>
          </a:p>
          <a:p>
            <a:r>
              <a:rPr lang="zh-CN"/>
              <a:t>机器人与</a:t>
            </a:r>
            <a:r>
              <a:rPr lang="zh-TW"/>
              <a:t>人工智能实验室</a:t>
            </a:r>
            <a:endParaRPr lang="en-US"/>
          </a:p>
          <a:p>
            <a:r>
              <a:rPr lang="en-US"/>
              <a:t>WeChat: tinlunlam</a:t>
            </a:r>
            <a:endParaRPr lang="zh-CN"/>
          </a:p>
        </p:txBody>
      </p:sp>
      <p:sp>
        <p:nvSpPr>
          <p:cNvPr id="1048584" name="AutoShape 2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/>
          <a:lstStyle/>
          <a:p>
            <a:endParaRPr lang="en-US"/>
          </a:p>
        </p:txBody>
      </p:sp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4399" cy="6858000"/>
          </a:xfrm>
          <a:prstGeom prst="rect">
            <a:avLst/>
          </a:prstGeom>
          <a:noFill/>
        </p:spPr>
      </p:pic>
      <p:sp>
        <p:nvSpPr>
          <p:cNvPr id="1048585" name="Title 18"/>
          <p:cNvSpPr>
            <a:spLocks noGrp="1"/>
          </p:cNvSpPr>
          <p:nvPr>
            <p:ph type="title"/>
          </p:nvPr>
        </p:nvSpPr>
        <p:spPr>
          <a:xfrm>
            <a:off x="3552037" y="2894570"/>
            <a:ext cx="5087926" cy="1783234"/>
          </a:xfrm>
        </p:spPr>
        <p:txBody>
          <a:bodyPr/>
          <a:lstStyle/>
          <a:p>
            <a:pPr algn="ctr"/>
            <a:r>
              <a:rPr lang="en-US" sz="6000" dirty="0"/>
              <a:t>T</a:t>
            </a:r>
            <a:r>
              <a:rPr lang="en-US" sz="4800" dirty="0"/>
              <a:t>HANK </a:t>
            </a:r>
            <a:r>
              <a:rPr lang="en-US" sz="6000" dirty="0"/>
              <a:t>Y</a:t>
            </a:r>
            <a:r>
              <a:rPr lang="en-US" sz="4800" dirty="0"/>
              <a:t>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939C9-F02B-53AC-9919-4B60AEBC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>
            <a:extLst>
              <a:ext uri="{FF2B5EF4-FFF2-40B4-BE49-F238E27FC236}">
                <a16:creationId xmlns:a16="http://schemas.microsoft.com/office/drawing/2014/main" id="{2C88CEAC-39AA-AD98-6152-3AB69DBC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1541"/>
            <a:ext cx="7884064" cy="8358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Class Design &amp; Control Flow (Recall)</a:t>
            </a:r>
            <a:endParaRPr lang="zh-CN" sz="32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A9CD672-1A93-E0A2-1823-20DCE5854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58" y="2054148"/>
            <a:ext cx="5121885" cy="328520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54C7959-0935-7D4B-AFB3-28EC6D64683C}"/>
              </a:ext>
            </a:extLst>
          </p:cNvPr>
          <p:cNvGrpSpPr/>
          <p:nvPr/>
        </p:nvGrpSpPr>
        <p:grpSpPr>
          <a:xfrm>
            <a:off x="6096000" y="1484784"/>
            <a:ext cx="5907085" cy="4032448"/>
            <a:chOff x="2783632" y="1124744"/>
            <a:chExt cx="8016757" cy="547260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FDF0D91-1367-222D-29D5-A978F11EE2E7}"/>
                </a:ext>
              </a:extLst>
            </p:cNvPr>
            <p:cNvGrpSpPr/>
            <p:nvPr/>
          </p:nvGrpSpPr>
          <p:grpSpPr>
            <a:xfrm>
              <a:off x="3575720" y="1124744"/>
              <a:ext cx="2160240" cy="736643"/>
              <a:chOff x="4872631" y="1036173"/>
              <a:chExt cx="2160240" cy="736643"/>
            </a:xfrm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E64506E9-AA48-A9E5-57D1-F48B12D3B550}"/>
                  </a:ext>
                </a:extLst>
              </p:cNvPr>
              <p:cNvSpPr/>
              <p:nvPr/>
            </p:nvSpPr>
            <p:spPr>
              <a:xfrm>
                <a:off x="4872631" y="1052736"/>
                <a:ext cx="2160240" cy="72008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46" name="TextBox 4">
                <a:extLst>
                  <a:ext uri="{FF2B5EF4-FFF2-40B4-BE49-F238E27FC236}">
                    <a16:creationId xmlns:a16="http://schemas.microsoft.com/office/drawing/2014/main" id="{17D884E6-C412-6FB8-72C1-2FD5CF1938F1}"/>
                  </a:ext>
                </a:extLst>
              </p:cNvPr>
              <p:cNvSpPr txBox="1"/>
              <p:nvPr/>
            </p:nvSpPr>
            <p:spPr>
              <a:xfrm>
                <a:off x="4974396" y="1036173"/>
                <a:ext cx="1950077" cy="710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sz="1400" dirty="0"/>
                  <a:t>Class</a:t>
                </a:r>
                <a:r>
                  <a:rPr lang="zh-CN" altLang="en-US" sz="1400" dirty="0"/>
                  <a:t> </a:t>
                </a:r>
                <a:r>
                  <a:rPr lang="en-US" sz="1400" dirty="0" err="1"/>
                  <a:t>GomokuGame</a:t>
                </a:r>
                <a:endParaRPr lang="en-CN" sz="1400" dirty="0"/>
              </a:p>
            </p:txBody>
          </p:sp>
        </p:grpSp>
        <p:cxnSp>
          <p:nvCxnSpPr>
            <p:cNvPr id="5" name="Straight Arrow Connector 14">
              <a:extLst>
                <a:ext uri="{FF2B5EF4-FFF2-40B4-BE49-F238E27FC236}">
                  <a16:creationId xmlns:a16="http://schemas.microsoft.com/office/drawing/2014/main" id="{5B975E35-2791-C491-21AC-1A26FBEC8DF8}"/>
                </a:ext>
              </a:extLst>
            </p:cNvPr>
            <p:cNvCxnSpPr>
              <a:cxnSpLocks/>
              <a:stCxn id="43" idx="2"/>
              <a:endCxn id="41" idx="0"/>
            </p:cNvCxnSpPr>
            <p:nvPr/>
          </p:nvCxnSpPr>
          <p:spPr>
            <a:xfrm flipH="1">
              <a:off x="4652523" y="3046843"/>
              <a:ext cx="2" cy="4518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6EAE2FF-470A-9534-FE33-7C16D2B22A87}"/>
                </a:ext>
              </a:extLst>
            </p:cNvPr>
            <p:cNvGrpSpPr/>
            <p:nvPr/>
          </p:nvGrpSpPr>
          <p:grpSpPr>
            <a:xfrm>
              <a:off x="3572405" y="2326763"/>
              <a:ext cx="2160240" cy="720080"/>
              <a:chOff x="4869316" y="2238192"/>
              <a:chExt cx="2160240" cy="720080"/>
            </a:xfrm>
          </p:grpSpPr>
          <p:sp>
            <p:nvSpPr>
              <p:cNvPr id="43" name="Rounded Rectangle 17">
                <a:extLst>
                  <a:ext uri="{FF2B5EF4-FFF2-40B4-BE49-F238E27FC236}">
                    <a16:creationId xmlns:a16="http://schemas.microsoft.com/office/drawing/2014/main" id="{BA2B61B8-6D75-5471-558B-22DAA3C56335}"/>
                  </a:ext>
                </a:extLst>
              </p:cNvPr>
              <p:cNvSpPr/>
              <p:nvPr/>
            </p:nvSpPr>
            <p:spPr>
              <a:xfrm>
                <a:off x="4869316" y="2238192"/>
                <a:ext cx="2160240" cy="72008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51BF1973-EE73-18B7-0F0B-1555A7DC9B0C}"/>
                  </a:ext>
                </a:extLst>
              </p:cNvPr>
              <p:cNvSpPr txBox="1"/>
              <p:nvPr/>
            </p:nvSpPr>
            <p:spPr>
              <a:xfrm>
                <a:off x="5189836" y="2413566"/>
                <a:ext cx="1377528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Constructor()</a:t>
                </a:r>
              </a:p>
            </p:txBody>
          </p:sp>
        </p:grpSp>
        <p:cxnSp>
          <p:nvCxnSpPr>
            <p:cNvPr id="8" name="Straight Arrow Connector 21">
              <a:extLst>
                <a:ext uri="{FF2B5EF4-FFF2-40B4-BE49-F238E27FC236}">
                  <a16:creationId xmlns:a16="http://schemas.microsoft.com/office/drawing/2014/main" id="{18C2EB45-2E5F-49AC-A821-0424A932D28D}"/>
                </a:ext>
              </a:extLst>
            </p:cNvPr>
            <p:cNvCxnSpPr>
              <a:cxnSpLocks/>
              <a:stCxn id="45" idx="2"/>
              <a:endCxn id="43" idx="0"/>
            </p:cNvCxnSpPr>
            <p:nvPr/>
          </p:nvCxnSpPr>
          <p:spPr>
            <a:xfrm flipH="1">
              <a:off x="4652525" y="1861387"/>
              <a:ext cx="3315" cy="4653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0E893FA-F620-3E21-63D1-F407E638A6DB}"/>
                </a:ext>
              </a:extLst>
            </p:cNvPr>
            <p:cNvGrpSpPr/>
            <p:nvPr/>
          </p:nvGrpSpPr>
          <p:grpSpPr>
            <a:xfrm>
              <a:off x="3752424" y="3498717"/>
              <a:ext cx="1800198" cy="811189"/>
              <a:chOff x="3752424" y="3498717"/>
              <a:chExt cx="1800198" cy="811189"/>
            </a:xfrm>
          </p:grpSpPr>
          <p:sp>
            <p:nvSpPr>
              <p:cNvPr id="41" name="流程图: 决策 40">
                <a:extLst>
                  <a:ext uri="{FF2B5EF4-FFF2-40B4-BE49-F238E27FC236}">
                    <a16:creationId xmlns:a16="http://schemas.microsoft.com/office/drawing/2014/main" id="{7A51239F-DF6E-5808-6DCD-438A5B200507}"/>
                  </a:ext>
                </a:extLst>
              </p:cNvPr>
              <p:cNvSpPr/>
              <p:nvPr/>
            </p:nvSpPr>
            <p:spPr>
              <a:xfrm>
                <a:off x="3752424" y="3498717"/>
                <a:ext cx="1800198" cy="811189"/>
              </a:xfrm>
              <a:prstGeom prst="flowChartDecision">
                <a:avLst/>
              </a:prstGeom>
              <a:noFill/>
              <a:ln w="28575">
                <a:solidFill>
                  <a:srgbClr val="223F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2" name="TextBox 18">
                <a:extLst>
                  <a:ext uri="{FF2B5EF4-FFF2-40B4-BE49-F238E27FC236}">
                    <a16:creationId xmlns:a16="http://schemas.microsoft.com/office/drawing/2014/main" id="{27659BC9-7E61-9C60-5910-738EBB40FA85}"/>
                  </a:ext>
                </a:extLst>
              </p:cNvPr>
              <p:cNvSpPr txBox="1"/>
              <p:nvPr/>
            </p:nvSpPr>
            <p:spPr>
              <a:xfrm>
                <a:off x="4024049" y="3657189"/>
                <a:ext cx="1219326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effectLst/>
                  </a:rPr>
                  <a:t>gameOver</a:t>
                </a:r>
                <a:r>
                  <a:rPr lang="en-US" sz="1200" dirty="0">
                    <a:effectLst/>
                  </a:rPr>
                  <a:t>?</a:t>
                </a:r>
              </a:p>
            </p:txBody>
          </p:sp>
        </p:grpSp>
        <p:cxnSp>
          <p:nvCxnSpPr>
            <p:cNvPr id="10" name="Straight Arrow Connector 14">
              <a:extLst>
                <a:ext uri="{FF2B5EF4-FFF2-40B4-BE49-F238E27FC236}">
                  <a16:creationId xmlns:a16="http://schemas.microsoft.com/office/drawing/2014/main" id="{89BA6DBD-D2A2-DBF6-10DA-5C7157C97B80}"/>
                </a:ext>
              </a:extLst>
            </p:cNvPr>
            <p:cNvCxnSpPr>
              <a:cxnSpLocks/>
            </p:cNvCxnSpPr>
            <p:nvPr/>
          </p:nvCxnSpPr>
          <p:spPr>
            <a:xfrm>
              <a:off x="4652522" y="4334480"/>
              <a:ext cx="1" cy="3267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5905049-A023-C83E-9152-1260EA28A99C}"/>
                </a:ext>
              </a:extLst>
            </p:cNvPr>
            <p:cNvGrpSpPr/>
            <p:nvPr/>
          </p:nvGrpSpPr>
          <p:grpSpPr>
            <a:xfrm>
              <a:off x="5372605" y="1907540"/>
              <a:ext cx="5427784" cy="375927"/>
              <a:chOff x="5372605" y="1907540"/>
              <a:chExt cx="5427784" cy="375927"/>
            </a:xfrm>
          </p:grpSpPr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9D713EE9-2FB6-3F59-4876-6B649DBB96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72605" y="2094075"/>
                <a:ext cx="720080" cy="0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149C5A3-0508-F318-9B0A-277853B0A801}"/>
                  </a:ext>
                </a:extLst>
              </p:cNvPr>
              <p:cNvSpPr txBox="1"/>
              <p:nvPr/>
            </p:nvSpPr>
            <p:spPr>
              <a:xfrm>
                <a:off x="6092685" y="1907540"/>
                <a:ext cx="4707704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The main() function of Main class holds one instance</a:t>
                </a:r>
                <a:endParaRPr lang="zh-CN" altLang="en-US" sz="1200" dirty="0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A8B3BC7-6D6D-DEF1-36E3-943B74DEC385}"/>
                </a:ext>
              </a:extLst>
            </p:cNvPr>
            <p:cNvGrpSpPr/>
            <p:nvPr/>
          </p:nvGrpSpPr>
          <p:grpSpPr>
            <a:xfrm>
              <a:off x="5409475" y="2945363"/>
              <a:ext cx="4283821" cy="375927"/>
              <a:chOff x="5409475" y="2945363"/>
              <a:chExt cx="4283821" cy="375927"/>
            </a:xfrm>
          </p:grpSpPr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7127F7E3-53AA-680A-59CC-9F877253B8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09475" y="3140968"/>
                <a:ext cx="720080" cy="0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90D8C91-FC2C-70AF-43CF-8D68DBA7D517}"/>
                  </a:ext>
                </a:extLst>
              </p:cNvPr>
              <p:cNvSpPr txBox="1"/>
              <p:nvPr/>
            </p:nvSpPr>
            <p:spPr>
              <a:xfrm>
                <a:off x="6109719" y="2945363"/>
                <a:ext cx="3583577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Call the play() function to start the loop</a:t>
                </a:r>
                <a:endParaRPr lang="zh-CN" altLang="en-US" sz="1200" dirty="0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336B79E-E354-4FF8-B95E-1DE6DBC1502C}"/>
                </a:ext>
              </a:extLst>
            </p:cNvPr>
            <p:cNvGrpSpPr/>
            <p:nvPr/>
          </p:nvGrpSpPr>
          <p:grpSpPr>
            <a:xfrm>
              <a:off x="4173769" y="4685934"/>
              <a:ext cx="943994" cy="432045"/>
              <a:chOff x="7498305" y="4445169"/>
              <a:chExt cx="943994" cy="432045"/>
            </a:xfrm>
          </p:grpSpPr>
          <p:sp>
            <p:nvSpPr>
              <p:cNvPr id="35" name="Rounded Rectangle 17">
                <a:extLst>
                  <a:ext uri="{FF2B5EF4-FFF2-40B4-BE49-F238E27FC236}">
                    <a16:creationId xmlns:a16="http://schemas.microsoft.com/office/drawing/2014/main" id="{C17970A5-2A01-DDD8-F539-DF499438432C}"/>
                  </a:ext>
                </a:extLst>
              </p:cNvPr>
              <p:cNvSpPr/>
              <p:nvPr/>
            </p:nvSpPr>
            <p:spPr>
              <a:xfrm>
                <a:off x="7509681" y="4445169"/>
                <a:ext cx="890576" cy="432045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36" name="TextBox 18">
                <a:extLst>
                  <a:ext uri="{FF2B5EF4-FFF2-40B4-BE49-F238E27FC236}">
                    <a16:creationId xmlns:a16="http://schemas.microsoft.com/office/drawing/2014/main" id="{52A12F45-0019-FBDE-9FF7-22927168D93A}"/>
                  </a:ext>
                </a:extLst>
              </p:cNvPr>
              <p:cNvSpPr txBox="1"/>
              <p:nvPr/>
            </p:nvSpPr>
            <p:spPr>
              <a:xfrm>
                <a:off x="7498305" y="4476524"/>
                <a:ext cx="943994" cy="375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render()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DB34680-1FFC-D5FE-4198-9382C837118B}"/>
                </a:ext>
              </a:extLst>
            </p:cNvPr>
            <p:cNvGrpSpPr/>
            <p:nvPr/>
          </p:nvGrpSpPr>
          <p:grpSpPr>
            <a:xfrm>
              <a:off x="3677485" y="5229200"/>
              <a:ext cx="2162645" cy="432045"/>
              <a:chOff x="7536160" y="5229200"/>
              <a:chExt cx="2162645" cy="432045"/>
            </a:xfrm>
          </p:grpSpPr>
          <p:sp>
            <p:nvSpPr>
              <p:cNvPr id="33" name="Rounded Rectangle 17">
                <a:extLst>
                  <a:ext uri="{FF2B5EF4-FFF2-40B4-BE49-F238E27FC236}">
                    <a16:creationId xmlns:a16="http://schemas.microsoft.com/office/drawing/2014/main" id="{D99FDDD5-F3E0-E0E2-D923-685B73FCC74A}"/>
                  </a:ext>
                </a:extLst>
              </p:cNvPr>
              <p:cNvSpPr/>
              <p:nvPr/>
            </p:nvSpPr>
            <p:spPr>
              <a:xfrm>
                <a:off x="7536160" y="5229200"/>
                <a:ext cx="2162645" cy="432045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34" name="TextBox 18">
                <a:extLst>
                  <a:ext uri="{FF2B5EF4-FFF2-40B4-BE49-F238E27FC236}">
                    <a16:creationId xmlns:a16="http://schemas.microsoft.com/office/drawing/2014/main" id="{7C7765CC-97BF-AF12-12C0-388BAD0342BE}"/>
                  </a:ext>
                </a:extLst>
              </p:cNvPr>
              <p:cNvSpPr txBox="1"/>
              <p:nvPr/>
            </p:nvSpPr>
            <p:spPr>
              <a:xfrm>
                <a:off x="7608169" y="5251906"/>
                <a:ext cx="1964915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rgbClr val="0070C0"/>
                    </a:solidFill>
                  </a:rPr>
                  <a:t>x,y</a:t>
                </a:r>
                <a:r>
                  <a:rPr lang="en-US" sz="1200" dirty="0">
                    <a:solidFill>
                      <a:srgbClr val="0070C0"/>
                    </a:solidFill>
                  </a:rPr>
                  <a:t> = </a:t>
                </a:r>
                <a:r>
                  <a:rPr lang="en-US" sz="1200" dirty="0" err="1">
                    <a:solidFill>
                      <a:srgbClr val="0070C0"/>
                    </a:solidFill>
                    <a:effectLst/>
                  </a:rPr>
                  <a:t>hunmanInput</a:t>
                </a:r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()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075BF28-71AA-5B7B-6AE0-3C88BF1676D2}"/>
                </a:ext>
              </a:extLst>
            </p:cNvPr>
            <p:cNvGrpSpPr/>
            <p:nvPr/>
          </p:nvGrpSpPr>
          <p:grpSpPr>
            <a:xfrm>
              <a:off x="4061816" y="5751595"/>
              <a:ext cx="1181411" cy="432045"/>
              <a:chOff x="7608168" y="5821583"/>
              <a:chExt cx="1181411" cy="432045"/>
            </a:xfrm>
          </p:grpSpPr>
          <p:sp>
            <p:nvSpPr>
              <p:cNvPr id="31" name="Rounded Rectangle 17">
                <a:extLst>
                  <a:ext uri="{FF2B5EF4-FFF2-40B4-BE49-F238E27FC236}">
                    <a16:creationId xmlns:a16="http://schemas.microsoft.com/office/drawing/2014/main" id="{9EB6351A-B389-305B-ABC3-B539B1BAE234}"/>
                  </a:ext>
                </a:extLst>
              </p:cNvPr>
              <p:cNvSpPr/>
              <p:nvPr/>
            </p:nvSpPr>
            <p:spPr>
              <a:xfrm>
                <a:off x="7608168" y="5821583"/>
                <a:ext cx="1181411" cy="432045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BAF85DC3-9956-D40E-EE33-ED7E45A04059}"/>
                  </a:ext>
                </a:extLst>
              </p:cNvPr>
              <p:cNvSpPr txBox="1"/>
              <p:nvPr/>
            </p:nvSpPr>
            <p:spPr>
              <a:xfrm>
                <a:off x="7658671" y="5852938"/>
                <a:ext cx="1087404" cy="375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</a:rPr>
                  <a:t>move</a:t>
                </a:r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(</a:t>
                </a:r>
                <a:r>
                  <a:rPr lang="en-US" sz="1200" dirty="0" err="1">
                    <a:solidFill>
                      <a:srgbClr val="0070C0"/>
                    </a:solidFill>
                    <a:effectLst/>
                  </a:rPr>
                  <a:t>x,y</a:t>
                </a:r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)</a:t>
                </a:r>
              </a:p>
            </p:txBody>
          </p:sp>
        </p:grpSp>
        <p:cxnSp>
          <p:nvCxnSpPr>
            <p:cNvPr id="16" name="连接符: 肘形 15">
              <a:extLst>
                <a:ext uri="{FF2B5EF4-FFF2-40B4-BE49-F238E27FC236}">
                  <a16:creationId xmlns:a16="http://schemas.microsoft.com/office/drawing/2014/main" id="{2E46D0F2-F6FC-69B1-604A-F804F5B0FCBE}"/>
                </a:ext>
              </a:extLst>
            </p:cNvPr>
            <p:cNvCxnSpPr>
              <a:cxnSpLocks/>
              <a:stCxn id="31" idx="2"/>
              <a:endCxn id="41" idx="1"/>
            </p:cNvCxnSpPr>
            <p:nvPr/>
          </p:nvCxnSpPr>
          <p:spPr>
            <a:xfrm rot="5400000" flipH="1">
              <a:off x="3062809" y="4593927"/>
              <a:ext cx="2279328" cy="900098"/>
            </a:xfrm>
            <a:prstGeom prst="bentConnector4">
              <a:avLst>
                <a:gd name="adj1" fmla="val -10029"/>
                <a:gd name="adj2" fmla="val 147972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EA4E2F0-7F18-8C67-E062-0A2AB7DA4535}"/>
                </a:ext>
              </a:extLst>
            </p:cNvPr>
            <p:cNvSpPr txBox="1"/>
            <p:nvPr/>
          </p:nvSpPr>
          <p:spPr>
            <a:xfrm>
              <a:off x="4707197" y="4282539"/>
              <a:ext cx="496451" cy="375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No</a:t>
              </a:r>
              <a:endParaRPr lang="zh-CN" altLang="en-US" sz="1200" dirty="0"/>
            </a:p>
          </p:txBody>
        </p:sp>
        <p:cxnSp>
          <p:nvCxnSpPr>
            <p:cNvPr id="19" name="连接符: 肘形 18">
              <a:extLst>
                <a:ext uri="{FF2B5EF4-FFF2-40B4-BE49-F238E27FC236}">
                  <a16:creationId xmlns:a16="http://schemas.microsoft.com/office/drawing/2014/main" id="{0E971657-EB25-1B65-C6A1-A21CA87E6BDD}"/>
                </a:ext>
              </a:extLst>
            </p:cNvPr>
            <p:cNvCxnSpPr>
              <a:cxnSpLocks/>
              <a:stCxn id="41" idx="3"/>
              <a:endCxn id="29" idx="0"/>
            </p:cNvCxnSpPr>
            <p:nvPr/>
          </p:nvCxnSpPr>
          <p:spPr>
            <a:xfrm>
              <a:off x="5552622" y="3904312"/>
              <a:ext cx="1911530" cy="1468904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8DA670E-7DA1-39B4-B7D0-35CEEAC84320}"/>
                </a:ext>
              </a:extLst>
            </p:cNvPr>
            <p:cNvGrpSpPr/>
            <p:nvPr/>
          </p:nvGrpSpPr>
          <p:grpSpPr>
            <a:xfrm>
              <a:off x="6240016" y="5373216"/>
              <a:ext cx="2376264" cy="720080"/>
              <a:chOff x="6240016" y="5373216"/>
              <a:chExt cx="2376264" cy="720080"/>
            </a:xfrm>
          </p:grpSpPr>
          <p:sp>
            <p:nvSpPr>
              <p:cNvPr id="29" name="Rounded Rectangle 17">
                <a:extLst>
                  <a:ext uri="{FF2B5EF4-FFF2-40B4-BE49-F238E27FC236}">
                    <a16:creationId xmlns:a16="http://schemas.microsoft.com/office/drawing/2014/main" id="{8C7C203C-C778-04AB-6EB8-CA03CFFE3385}"/>
                  </a:ext>
                </a:extLst>
              </p:cNvPr>
              <p:cNvSpPr/>
              <p:nvPr/>
            </p:nvSpPr>
            <p:spPr>
              <a:xfrm>
                <a:off x="6312024" y="5373216"/>
                <a:ext cx="2304256" cy="72008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30" name="TextBox 4">
                <a:extLst>
                  <a:ext uri="{FF2B5EF4-FFF2-40B4-BE49-F238E27FC236}">
                    <a16:creationId xmlns:a16="http://schemas.microsoft.com/office/drawing/2014/main" id="{69604DE5-4F56-D329-C69E-8600B415DE61}"/>
                  </a:ext>
                </a:extLst>
              </p:cNvPr>
              <p:cNvSpPr txBox="1"/>
              <p:nvPr/>
            </p:nvSpPr>
            <p:spPr>
              <a:xfrm>
                <a:off x="6240016" y="5373216"/>
                <a:ext cx="2250734" cy="710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/>
                  <a:t>&gt; </a:t>
                </a:r>
                <a:r>
                  <a:rPr lang="en-US" sz="1400" dirty="0"/>
                  <a:t>Show the result</a:t>
                </a:r>
              </a:p>
              <a:p>
                <a:pPr algn="ctr"/>
                <a:r>
                  <a:rPr lang="en-US" altLang="zh-CN" sz="1400" dirty="0"/>
                  <a:t>&gt; </a:t>
                </a:r>
                <a:r>
                  <a:rPr lang="en-US" sz="1400" dirty="0"/>
                  <a:t>Close input flow</a:t>
                </a:r>
                <a:endParaRPr lang="en-CN" sz="1400" dirty="0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9408F1E-0250-AFC9-33B3-CA536E565D3A}"/>
                </a:ext>
              </a:extLst>
            </p:cNvPr>
            <p:cNvGrpSpPr/>
            <p:nvPr/>
          </p:nvGrpSpPr>
          <p:grpSpPr>
            <a:xfrm>
              <a:off x="2783632" y="3326889"/>
              <a:ext cx="6192688" cy="3270462"/>
              <a:chOff x="2783632" y="3326889"/>
              <a:chExt cx="6192688" cy="3270462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C55DF0C-EF1E-5AC9-D05E-9EF71CF9A1E0}"/>
                  </a:ext>
                </a:extLst>
              </p:cNvPr>
              <p:cNvSpPr/>
              <p:nvPr/>
            </p:nvSpPr>
            <p:spPr>
              <a:xfrm>
                <a:off x="2783632" y="3326889"/>
                <a:ext cx="6192688" cy="3270462"/>
              </a:xfrm>
              <a:prstGeom prst="rect">
                <a:avLst/>
              </a:pr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EBDC9B9-D746-29A3-95F2-A99863D8B4A0}"/>
                  </a:ext>
                </a:extLst>
              </p:cNvPr>
              <p:cNvSpPr txBox="1"/>
              <p:nvPr/>
            </p:nvSpPr>
            <p:spPr>
              <a:xfrm>
                <a:off x="5841657" y="3357631"/>
                <a:ext cx="3066330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The While loop in the </a:t>
                </a:r>
                <a:r>
                  <a:rPr lang="en-US" altLang="zh-CN" sz="1200" b="1" dirty="0"/>
                  <a:t>play() </a:t>
                </a:r>
                <a:r>
                  <a:rPr lang="en-US" altLang="zh-CN" sz="1050" dirty="0"/>
                  <a:t>function</a:t>
                </a:r>
                <a:endParaRPr lang="zh-CN" altLang="en-US" sz="1050" dirty="0"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EFBE9C3-54D1-1155-2AD0-7557D8D2EFB6}"/>
                </a:ext>
              </a:extLst>
            </p:cNvPr>
            <p:cNvGrpSpPr/>
            <p:nvPr/>
          </p:nvGrpSpPr>
          <p:grpSpPr>
            <a:xfrm>
              <a:off x="5243228" y="5967618"/>
              <a:ext cx="3697467" cy="560622"/>
              <a:chOff x="5243228" y="5967618"/>
              <a:chExt cx="3697467" cy="560622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9364F80D-39C3-F185-D4C8-2CD877A0147A}"/>
                  </a:ext>
                </a:extLst>
              </p:cNvPr>
              <p:cNvCxnSpPr>
                <a:cxnSpLocks/>
                <a:stCxn id="31" idx="3"/>
                <a:endCxn id="26" idx="1"/>
              </p:cNvCxnSpPr>
              <p:nvPr/>
            </p:nvCxnSpPr>
            <p:spPr>
              <a:xfrm>
                <a:off x="5243228" y="5967618"/>
                <a:ext cx="692661" cy="388322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B7649B9-0D59-E469-61B7-DFD0A89CAF69}"/>
                  </a:ext>
                </a:extLst>
              </p:cNvPr>
              <p:cNvSpPr txBox="1"/>
              <p:nvPr/>
            </p:nvSpPr>
            <p:spPr>
              <a:xfrm>
                <a:off x="5935889" y="6183640"/>
                <a:ext cx="3004806" cy="344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Use </a:t>
                </a:r>
                <a:r>
                  <a:rPr lang="en-US" altLang="zh-CN" sz="1050" b="1" dirty="0" err="1"/>
                  <a:t>checkWin</a:t>
                </a:r>
                <a:r>
                  <a:rPr lang="en-US" altLang="zh-CN" sz="1050" b="1" dirty="0"/>
                  <a:t>() </a:t>
                </a:r>
                <a:r>
                  <a:rPr lang="en-US" altLang="zh-CN" sz="1050" dirty="0"/>
                  <a:t>to modify </a:t>
                </a:r>
                <a:r>
                  <a:rPr lang="en-US" altLang="zh-CN" sz="1050" b="1" dirty="0" err="1"/>
                  <a:t>gameOver</a:t>
                </a:r>
                <a:endParaRPr lang="en-US" altLang="zh-CN" sz="1050" b="1" dirty="0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259B900-EACC-92E3-0871-C93D41D96592}"/>
                </a:ext>
              </a:extLst>
            </p:cNvPr>
            <p:cNvSpPr txBox="1"/>
            <p:nvPr/>
          </p:nvSpPr>
          <p:spPr>
            <a:xfrm>
              <a:off x="6312024" y="3892118"/>
              <a:ext cx="524993" cy="375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Yes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908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8C8D-28DA-EC0B-39B3-1DCF3BC0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>
            <a:extLst>
              <a:ext uri="{FF2B5EF4-FFF2-40B4-BE49-F238E27FC236}">
                <a16:creationId xmlns:a16="http://schemas.microsoft.com/office/drawing/2014/main" id="{6DA0CD4A-C500-5C18-F20F-0BBD1A5C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1541"/>
            <a:ext cx="7884064" cy="8358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Class Design &amp; Control Flow (Recall)</a:t>
            </a:r>
            <a:endParaRPr lang="zh-CN" sz="32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B0F60E2-131A-6DF6-1945-490416F979B7}"/>
              </a:ext>
            </a:extLst>
          </p:cNvPr>
          <p:cNvGrpSpPr/>
          <p:nvPr/>
        </p:nvGrpSpPr>
        <p:grpSpPr>
          <a:xfrm>
            <a:off x="335360" y="1117917"/>
            <a:ext cx="10853060" cy="1204347"/>
            <a:chOff x="335360" y="1117917"/>
            <a:chExt cx="10853060" cy="120434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9B29432-EC1F-7A04-B02C-6C5479E288F1}"/>
                </a:ext>
              </a:extLst>
            </p:cNvPr>
            <p:cNvGrpSpPr/>
            <p:nvPr/>
          </p:nvGrpSpPr>
          <p:grpSpPr>
            <a:xfrm>
              <a:off x="335360" y="1117917"/>
              <a:ext cx="8505890" cy="954108"/>
              <a:chOff x="335360" y="1117917"/>
              <a:chExt cx="8505890" cy="954108"/>
            </a:xfrm>
          </p:grpSpPr>
          <p:sp>
            <p:nvSpPr>
              <p:cNvPr id="48" name="Rounded Rectangle 17">
                <a:extLst>
                  <a:ext uri="{FF2B5EF4-FFF2-40B4-BE49-F238E27FC236}">
                    <a16:creationId xmlns:a16="http://schemas.microsoft.com/office/drawing/2014/main" id="{C73D3B73-8E87-6891-3F13-77D20A390187}"/>
                  </a:ext>
                </a:extLst>
              </p:cNvPr>
              <p:cNvSpPr/>
              <p:nvPr/>
            </p:nvSpPr>
            <p:spPr>
              <a:xfrm>
                <a:off x="335360" y="1196752"/>
                <a:ext cx="1860629" cy="504056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49" name="TextBox 18">
                <a:extLst>
                  <a:ext uri="{FF2B5EF4-FFF2-40B4-BE49-F238E27FC236}">
                    <a16:creationId xmlns:a16="http://schemas.microsoft.com/office/drawing/2014/main" id="{52C85F8B-CEFD-1764-3378-170DF618E81C}"/>
                  </a:ext>
                </a:extLst>
              </p:cNvPr>
              <p:cNvSpPr txBox="1"/>
              <p:nvPr/>
            </p:nvSpPr>
            <p:spPr>
              <a:xfrm>
                <a:off x="426213" y="1264114"/>
                <a:ext cx="1678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0070C0"/>
                    </a:solidFill>
                    <a:effectLst/>
                  </a:rPr>
                  <a:t>GomokuGame</a:t>
                </a:r>
                <a:r>
                  <a:rPr lang="en-US" dirty="0">
                    <a:solidFill>
                      <a:srgbClr val="0070C0"/>
                    </a:solidFill>
                  </a:rPr>
                  <a:t>()</a:t>
                </a:r>
                <a:endParaRPr lang="en-US" dirty="0">
                  <a:solidFill>
                    <a:srgbClr val="0070C0"/>
                  </a:solidFill>
                  <a:effectLst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11E3795-0BE2-1F4F-2249-4C2A197EB00E}"/>
                  </a:ext>
                </a:extLst>
              </p:cNvPr>
              <p:cNvSpPr txBox="1"/>
              <p:nvPr/>
            </p:nvSpPr>
            <p:spPr>
              <a:xfrm>
                <a:off x="426213" y="1764248"/>
                <a:ext cx="16003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i.e. the constructor</a:t>
                </a: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643C5EB-DAAB-CFEB-A691-1BBB07BB3158}"/>
                  </a:ext>
                </a:extLst>
              </p:cNvPr>
              <p:cNvSpPr txBox="1"/>
              <p:nvPr/>
            </p:nvSpPr>
            <p:spPr>
              <a:xfrm>
                <a:off x="2639616" y="1117917"/>
                <a:ext cx="620163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Initialize the chess board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Initialize other variables like </a:t>
                </a:r>
                <a:r>
                  <a:rPr lang="en-US" altLang="zh-CN" dirty="0" err="1"/>
                  <a:t>currentPlayer</a:t>
                </a:r>
                <a:r>
                  <a:rPr lang="en-US" altLang="zh-CN" dirty="0"/>
                  <a:t>, </a:t>
                </a:r>
                <a:r>
                  <a:rPr lang="en-US" altLang="zh-CN" dirty="0" err="1"/>
                  <a:t>gameOver</a:t>
                </a:r>
                <a:r>
                  <a:rPr lang="en-US" altLang="zh-CN" dirty="0"/>
                  <a:t>, winner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Initialize the input scanner (optional)</a:t>
                </a:r>
                <a:endParaRPr lang="zh-CN" altLang="en-US" dirty="0"/>
              </a:p>
            </p:txBody>
          </p:sp>
        </p:grp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11FC7A59-2DDA-5DCA-CE41-CE0B4C27039E}"/>
                </a:ext>
              </a:extLst>
            </p:cNvPr>
            <p:cNvSpPr/>
            <p:nvPr/>
          </p:nvSpPr>
          <p:spPr>
            <a:xfrm rot="13036269">
              <a:off x="6786855" y="1866117"/>
              <a:ext cx="551414" cy="1364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CD9809F-AA04-D85B-90D8-F64F128F1044}"/>
                </a:ext>
              </a:extLst>
            </p:cNvPr>
            <p:cNvSpPr txBox="1"/>
            <p:nvPr/>
          </p:nvSpPr>
          <p:spPr>
            <a:xfrm>
              <a:off x="7314283" y="1799044"/>
              <a:ext cx="3874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One may use another </a:t>
              </a:r>
              <a:r>
                <a:rPr lang="en-US" altLang="zh-CN" sz="1400" dirty="0" err="1"/>
                <a:t>classname</a:t>
              </a:r>
              <a:r>
                <a:rPr lang="en-US" altLang="zh-CN" sz="1400" dirty="0"/>
                <a:t> “</a:t>
              </a:r>
              <a:r>
                <a:rPr lang="en-US" altLang="zh-CN" sz="1400" dirty="0" err="1"/>
                <a:t>GomokuEnv</a:t>
              </a:r>
              <a:r>
                <a:rPr lang="en-US" altLang="zh-CN" sz="1400" dirty="0"/>
                <a:t>” for</a:t>
              </a:r>
            </a:p>
            <a:p>
              <a:r>
                <a:rPr lang="en-US" altLang="zh-CN" sz="1400" dirty="0"/>
                <a:t>the meaning of some “environment”.</a:t>
              </a:r>
              <a:endParaRPr lang="zh-CN" altLang="en-US" sz="1400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17D3C1F-9DF1-CCA1-EDD9-DD7EA7938D87}"/>
              </a:ext>
            </a:extLst>
          </p:cNvPr>
          <p:cNvGrpSpPr/>
          <p:nvPr/>
        </p:nvGrpSpPr>
        <p:grpSpPr>
          <a:xfrm>
            <a:off x="263352" y="2636912"/>
            <a:ext cx="5267584" cy="3377904"/>
            <a:chOff x="-58905" y="2709599"/>
            <a:chExt cx="5267584" cy="337790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25FAE3E-BF67-1A65-6D1B-DC04A23A2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8905" y="2709599"/>
              <a:ext cx="5267584" cy="3377904"/>
            </a:xfrm>
            <a:prstGeom prst="rect">
              <a:avLst/>
            </a:prstGeom>
          </p:spPr>
        </p:pic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4EC56CDA-3ED2-7D05-F02F-3297683D8594}"/>
                </a:ext>
              </a:extLst>
            </p:cNvPr>
            <p:cNvSpPr/>
            <p:nvPr/>
          </p:nvSpPr>
          <p:spPr>
            <a:xfrm>
              <a:off x="2999656" y="4450998"/>
              <a:ext cx="1800200" cy="1446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65B8F80-FDB1-E096-BBDA-8EE74D5A2B88}"/>
                </a:ext>
              </a:extLst>
            </p:cNvPr>
            <p:cNvSpPr txBox="1"/>
            <p:nvPr/>
          </p:nvSpPr>
          <p:spPr>
            <a:xfrm>
              <a:off x="2029327" y="4725823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added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6" name="箭头: 下 55">
              <a:extLst>
                <a:ext uri="{FF2B5EF4-FFF2-40B4-BE49-F238E27FC236}">
                  <a16:creationId xmlns:a16="http://schemas.microsoft.com/office/drawing/2014/main" id="{DACD0119-CD7F-3D65-7979-07FC5429D5A7}"/>
                </a:ext>
              </a:extLst>
            </p:cNvPr>
            <p:cNvSpPr/>
            <p:nvPr/>
          </p:nvSpPr>
          <p:spPr>
            <a:xfrm rot="13680813">
              <a:off x="2816219" y="4597787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8" name="图片 57">
            <a:extLst>
              <a:ext uri="{FF2B5EF4-FFF2-40B4-BE49-F238E27FC236}">
                <a16:creationId xmlns:a16="http://schemas.microsoft.com/office/drawing/2014/main" id="{ACDEBAF9-8457-CC36-01F9-F002836E3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4393888"/>
            <a:ext cx="4727848" cy="2054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12B41C8A-BE38-56AA-E336-5C09D5937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705" y="2709599"/>
            <a:ext cx="3672408" cy="1042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箭头: 下 60">
            <a:extLst>
              <a:ext uri="{FF2B5EF4-FFF2-40B4-BE49-F238E27FC236}">
                <a16:creationId xmlns:a16="http://schemas.microsoft.com/office/drawing/2014/main" id="{9BB77558-42C0-99DE-73B9-9C41F8B3F2CC}"/>
              </a:ext>
            </a:extLst>
          </p:cNvPr>
          <p:cNvSpPr/>
          <p:nvPr/>
        </p:nvSpPr>
        <p:spPr>
          <a:xfrm>
            <a:off x="7680176" y="3861048"/>
            <a:ext cx="432048" cy="360040"/>
          </a:xfrm>
          <a:prstGeom prst="downArrow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811B3-77D0-0733-A40D-860596ACC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>
            <a:extLst>
              <a:ext uri="{FF2B5EF4-FFF2-40B4-BE49-F238E27FC236}">
                <a16:creationId xmlns:a16="http://schemas.microsoft.com/office/drawing/2014/main" id="{D0BEA44F-93E6-FAC0-2349-7E964CCE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3356992"/>
            <a:ext cx="3962140" cy="274336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0" name="箭头: 下 69">
            <a:extLst>
              <a:ext uri="{FF2B5EF4-FFF2-40B4-BE49-F238E27FC236}">
                <a16:creationId xmlns:a16="http://schemas.microsoft.com/office/drawing/2014/main" id="{3CA177C3-D94A-BCD3-0878-70E06AD26686}"/>
              </a:ext>
            </a:extLst>
          </p:cNvPr>
          <p:cNvSpPr/>
          <p:nvPr/>
        </p:nvSpPr>
        <p:spPr>
          <a:xfrm rot="5400000">
            <a:off x="5914331" y="3317641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85C05BF-DC42-8699-178A-9D293A6BDE8B}"/>
              </a:ext>
            </a:extLst>
          </p:cNvPr>
          <p:cNvSpPr txBox="1"/>
          <p:nvPr/>
        </p:nvSpPr>
        <p:spPr>
          <a:xfrm>
            <a:off x="6097699" y="3239441"/>
            <a:ext cx="159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Separation line</a:t>
            </a:r>
            <a:endParaRPr lang="zh-CN" altLang="en-US" dirty="0"/>
          </a:p>
        </p:txBody>
      </p:sp>
      <p:sp>
        <p:nvSpPr>
          <p:cNvPr id="76" name="箭头: 下 75">
            <a:extLst>
              <a:ext uri="{FF2B5EF4-FFF2-40B4-BE49-F238E27FC236}">
                <a16:creationId xmlns:a16="http://schemas.microsoft.com/office/drawing/2014/main" id="{050B043E-3685-E15C-201B-6A013D8E0929}"/>
              </a:ext>
            </a:extLst>
          </p:cNvPr>
          <p:cNvSpPr/>
          <p:nvPr/>
        </p:nvSpPr>
        <p:spPr>
          <a:xfrm rot="5400000">
            <a:off x="5763620" y="4227280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E28BF296-4B3A-9ADB-90B2-B7CE8B9FDCBC}"/>
              </a:ext>
            </a:extLst>
          </p:cNvPr>
          <p:cNvSpPr txBox="1"/>
          <p:nvPr/>
        </p:nvSpPr>
        <p:spPr>
          <a:xfrm>
            <a:off x="5946988" y="4149080"/>
            <a:ext cx="198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Position not placed</a:t>
            </a:r>
            <a:endParaRPr lang="zh-CN" altLang="en-US" dirty="0"/>
          </a:p>
        </p:txBody>
      </p:sp>
      <p:sp>
        <p:nvSpPr>
          <p:cNvPr id="78" name="箭头: 下 77">
            <a:extLst>
              <a:ext uri="{FF2B5EF4-FFF2-40B4-BE49-F238E27FC236}">
                <a16:creationId xmlns:a16="http://schemas.microsoft.com/office/drawing/2014/main" id="{0BFFD699-25FD-ACD1-75D7-3A6A596992BA}"/>
              </a:ext>
            </a:extLst>
          </p:cNvPr>
          <p:cNvSpPr/>
          <p:nvPr/>
        </p:nvSpPr>
        <p:spPr>
          <a:xfrm rot="7176987">
            <a:off x="5763620" y="3582819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64FCE271-D72C-6FFC-98DE-1DE07BE3C1BC}"/>
              </a:ext>
            </a:extLst>
          </p:cNvPr>
          <p:cNvSpPr txBox="1"/>
          <p:nvPr/>
        </p:nvSpPr>
        <p:spPr>
          <a:xfrm>
            <a:off x="5916693" y="3608773"/>
            <a:ext cx="179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Column numbers</a:t>
            </a:r>
            <a:endParaRPr lang="zh-CN" altLang="en-US" dirty="0"/>
          </a:p>
        </p:txBody>
      </p:sp>
      <p:sp>
        <p:nvSpPr>
          <p:cNvPr id="81" name="箭头: 下 80">
            <a:extLst>
              <a:ext uri="{FF2B5EF4-FFF2-40B4-BE49-F238E27FC236}">
                <a16:creationId xmlns:a16="http://schemas.microsoft.com/office/drawing/2014/main" id="{4ADF348A-BECF-1E40-F538-7F94FEFE24FF}"/>
              </a:ext>
            </a:extLst>
          </p:cNvPr>
          <p:cNvSpPr/>
          <p:nvPr/>
        </p:nvSpPr>
        <p:spPr>
          <a:xfrm rot="16200000">
            <a:off x="2678968" y="3603416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91D2F836-3F08-0CE5-93A8-0377C849EF9B}"/>
              </a:ext>
            </a:extLst>
          </p:cNvPr>
          <p:cNvSpPr txBox="1"/>
          <p:nvPr/>
        </p:nvSpPr>
        <p:spPr>
          <a:xfrm>
            <a:off x="1208390" y="3509676"/>
            <a:ext cx="14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row numbers</a:t>
            </a:r>
            <a:endParaRPr lang="zh-CN" altLang="en-US" dirty="0"/>
          </a:p>
        </p:txBody>
      </p:sp>
      <p:sp>
        <p:nvSpPr>
          <p:cNvPr id="83" name="箭头: 下 82">
            <a:extLst>
              <a:ext uri="{FF2B5EF4-FFF2-40B4-BE49-F238E27FC236}">
                <a16:creationId xmlns:a16="http://schemas.microsoft.com/office/drawing/2014/main" id="{9B383DC0-CDD8-B0F7-CDC2-AE5AB415188A}"/>
              </a:ext>
            </a:extLst>
          </p:cNvPr>
          <p:cNvSpPr/>
          <p:nvPr/>
        </p:nvSpPr>
        <p:spPr>
          <a:xfrm rot="5400000">
            <a:off x="6285245" y="5523424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7F21F76-EAFF-D347-21EE-3970305C37C2}"/>
              </a:ext>
            </a:extLst>
          </p:cNvPr>
          <p:cNvSpPr txBox="1"/>
          <p:nvPr/>
        </p:nvSpPr>
        <p:spPr>
          <a:xfrm>
            <a:off x="6468613" y="5445224"/>
            <a:ext cx="11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Input hint</a:t>
            </a:r>
            <a:endParaRPr lang="zh-CN" altLang="en-US" dirty="0"/>
          </a:p>
        </p:txBody>
      </p:sp>
      <p:sp>
        <p:nvSpPr>
          <p:cNvPr id="85" name="箭头: 下 84">
            <a:extLst>
              <a:ext uri="{FF2B5EF4-FFF2-40B4-BE49-F238E27FC236}">
                <a16:creationId xmlns:a16="http://schemas.microsoft.com/office/drawing/2014/main" id="{5174701D-0E2A-DCD2-9A68-613C82B62A38}"/>
              </a:ext>
            </a:extLst>
          </p:cNvPr>
          <p:cNvSpPr/>
          <p:nvPr/>
        </p:nvSpPr>
        <p:spPr>
          <a:xfrm rot="6999436">
            <a:off x="3263871" y="6010815"/>
            <a:ext cx="144016" cy="22271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FC4E0C79-FA08-7352-E220-902E523C2997}"/>
              </a:ext>
            </a:extLst>
          </p:cNvPr>
          <p:cNvSpPr txBox="1"/>
          <p:nvPr/>
        </p:nvSpPr>
        <p:spPr>
          <a:xfrm>
            <a:off x="3438771" y="6051825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User Input</a:t>
            </a:r>
            <a:endParaRPr lang="zh-CN" altLang="en-US" dirty="0"/>
          </a:p>
        </p:txBody>
      </p:sp>
      <p:sp>
        <p:nvSpPr>
          <p:cNvPr id="88" name="箭头: 下 87">
            <a:extLst>
              <a:ext uri="{FF2B5EF4-FFF2-40B4-BE49-F238E27FC236}">
                <a16:creationId xmlns:a16="http://schemas.microsoft.com/office/drawing/2014/main" id="{DC47BBEF-DBED-0A75-9F83-52850B400515}"/>
              </a:ext>
            </a:extLst>
          </p:cNvPr>
          <p:cNvSpPr/>
          <p:nvPr/>
        </p:nvSpPr>
        <p:spPr>
          <a:xfrm rot="14886301">
            <a:off x="3306629" y="4180120"/>
            <a:ext cx="84305" cy="61048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7CE4F225-51EF-E7AC-0ECF-CF8AEC93043C}"/>
              </a:ext>
            </a:extLst>
          </p:cNvPr>
          <p:cNvSpPr txBox="1"/>
          <p:nvPr/>
        </p:nvSpPr>
        <p:spPr>
          <a:xfrm>
            <a:off x="733274" y="4574236"/>
            <a:ext cx="233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Player 1’s</a:t>
            </a:r>
            <a:r>
              <a:rPr lang="zh-CN" altLang="en-US" dirty="0"/>
              <a:t> </a:t>
            </a:r>
            <a:r>
              <a:rPr lang="en-US" altLang="zh-CN" dirty="0"/>
              <a:t>Stone</a:t>
            </a:r>
            <a:r>
              <a:rPr lang="zh-CN" altLang="en-US" dirty="0"/>
              <a:t> </a:t>
            </a:r>
            <a:r>
              <a:rPr lang="en-US" altLang="zh-CN" dirty="0"/>
              <a:t>(black)</a:t>
            </a:r>
          </a:p>
        </p:txBody>
      </p:sp>
      <p:sp>
        <p:nvSpPr>
          <p:cNvPr id="91" name="箭头: 下 90">
            <a:extLst>
              <a:ext uri="{FF2B5EF4-FFF2-40B4-BE49-F238E27FC236}">
                <a16:creationId xmlns:a16="http://schemas.microsoft.com/office/drawing/2014/main" id="{36E4E7E9-4DFC-714B-F6D2-4F9E80E5910D}"/>
              </a:ext>
            </a:extLst>
          </p:cNvPr>
          <p:cNvSpPr/>
          <p:nvPr/>
        </p:nvSpPr>
        <p:spPr>
          <a:xfrm rot="16200000">
            <a:off x="3276700" y="3757179"/>
            <a:ext cx="81889" cy="91061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D0085D00-E3F4-5A80-762E-5B819DF53B09}"/>
              </a:ext>
            </a:extLst>
          </p:cNvPr>
          <p:cNvSpPr txBox="1"/>
          <p:nvPr/>
        </p:nvSpPr>
        <p:spPr>
          <a:xfrm>
            <a:off x="525863" y="4044502"/>
            <a:ext cx="237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Player 2’s</a:t>
            </a:r>
            <a:r>
              <a:rPr lang="zh-CN" altLang="en-US" dirty="0"/>
              <a:t> </a:t>
            </a:r>
            <a:r>
              <a:rPr lang="en-US" altLang="zh-CN" dirty="0"/>
              <a:t>Stone</a:t>
            </a:r>
            <a:r>
              <a:rPr lang="zh-CN" altLang="en-US" dirty="0"/>
              <a:t> </a:t>
            </a:r>
            <a:r>
              <a:rPr lang="en-US" altLang="zh-CN" dirty="0"/>
              <a:t>(white)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2ACDC03-10A6-1573-52B9-4FC48F446F74}"/>
              </a:ext>
            </a:extLst>
          </p:cNvPr>
          <p:cNvGrpSpPr/>
          <p:nvPr/>
        </p:nvGrpSpPr>
        <p:grpSpPr>
          <a:xfrm>
            <a:off x="246901" y="1117917"/>
            <a:ext cx="11289766" cy="1896145"/>
            <a:chOff x="246901" y="1117917"/>
            <a:chExt cx="11289766" cy="1896145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F6072768-3A10-DD4A-B436-AAE6B74798F9}"/>
                </a:ext>
              </a:extLst>
            </p:cNvPr>
            <p:cNvGrpSpPr/>
            <p:nvPr/>
          </p:nvGrpSpPr>
          <p:grpSpPr>
            <a:xfrm>
              <a:off x="335360" y="1117917"/>
              <a:ext cx="11201307" cy="1896145"/>
              <a:chOff x="335360" y="1117917"/>
              <a:chExt cx="11201307" cy="1896145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FE06F351-A325-65F9-41A8-83BF808F9544}"/>
                  </a:ext>
                </a:extLst>
              </p:cNvPr>
              <p:cNvGrpSpPr/>
              <p:nvPr/>
            </p:nvGrpSpPr>
            <p:grpSpPr>
              <a:xfrm>
                <a:off x="335360" y="1117917"/>
                <a:ext cx="11201307" cy="1200329"/>
                <a:chOff x="335360" y="1117917"/>
                <a:chExt cx="11201307" cy="1200329"/>
              </a:xfrm>
            </p:grpSpPr>
            <p:sp>
              <p:nvSpPr>
                <p:cNvPr id="13" name="Rounded Rectangle 17">
                  <a:extLst>
                    <a:ext uri="{FF2B5EF4-FFF2-40B4-BE49-F238E27FC236}">
                      <a16:creationId xmlns:a16="http://schemas.microsoft.com/office/drawing/2014/main" id="{B42E6EB3-BAFB-52D0-AA62-478C4E79903C}"/>
                    </a:ext>
                  </a:extLst>
                </p:cNvPr>
                <p:cNvSpPr/>
                <p:nvPr/>
              </p:nvSpPr>
              <p:spPr>
                <a:xfrm>
                  <a:off x="335360" y="1196752"/>
                  <a:ext cx="1860629" cy="504056"/>
                </a:xfrm>
                <a:prstGeom prst="round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  <p:sp>
              <p:nvSpPr>
                <p:cNvPr id="14" name="TextBox 18">
                  <a:extLst>
                    <a:ext uri="{FF2B5EF4-FFF2-40B4-BE49-F238E27FC236}">
                      <a16:creationId xmlns:a16="http://schemas.microsoft.com/office/drawing/2014/main" id="{DC285842-7604-CDB4-C992-050A4EB67CA7}"/>
                    </a:ext>
                  </a:extLst>
                </p:cNvPr>
                <p:cNvSpPr txBox="1"/>
                <p:nvPr/>
              </p:nvSpPr>
              <p:spPr>
                <a:xfrm>
                  <a:off x="426213" y="1264114"/>
                  <a:ext cx="9575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  <a:effectLst/>
                    </a:rPr>
                    <a:t>render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()</a:t>
                  </a:r>
                  <a:endParaRPr lang="en-US" dirty="0">
                    <a:solidFill>
                      <a:srgbClr val="0070C0"/>
                    </a:solidFill>
                    <a:effectLst/>
                  </a:endParaRPr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B4CA12B2-D6F6-696D-5341-853FE1CAFE46}"/>
                    </a:ext>
                  </a:extLst>
                </p:cNvPr>
                <p:cNvSpPr txBox="1"/>
                <p:nvPr/>
              </p:nvSpPr>
              <p:spPr>
                <a:xfrm>
                  <a:off x="2639616" y="1117917"/>
                  <a:ext cx="8897051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Better show the row and column number as numerical input is used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Denote “+” for some unused position, “X” for the black stone, and “O” for the white stone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Loop over the rows and columns to print all those required things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Alignment should be considered</a:t>
                  </a:r>
                </a:p>
              </p:txBody>
            </p:sp>
          </p:grp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92444F06-B677-F2EF-B772-CF7041260323}"/>
                  </a:ext>
                </a:extLst>
              </p:cNvPr>
              <p:cNvSpPr txBox="1"/>
              <p:nvPr/>
            </p:nvSpPr>
            <p:spPr>
              <a:xfrm>
                <a:off x="760575" y="2275398"/>
                <a:ext cx="1064304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Note: actually the whole render() function is </a:t>
                </a:r>
                <a:r>
                  <a:rPr lang="en-US" altLang="zh-CN" sz="1400" b="1" dirty="0"/>
                  <a:t>optional</a:t>
                </a:r>
                <a:r>
                  <a:rPr lang="en-US" altLang="zh-CN" sz="1400" dirty="0"/>
                  <a:t> as we’d use JavaFX for rendering in the future, but we need such function for the whole</a:t>
                </a:r>
              </a:p>
              <a:p>
                <a:r>
                  <a:rPr lang="en-US" altLang="zh-CN" sz="1400" dirty="0"/>
                  <a:t>           program to be “complete” so that we can make some tests and ensure that our core components work properly, to avoid messing up with</a:t>
                </a:r>
              </a:p>
              <a:p>
                <a:r>
                  <a:rPr lang="en-US" altLang="zh-CN" sz="1400" dirty="0"/>
                  <a:t>           those future GUI codes.</a:t>
                </a:r>
              </a:p>
            </p:txBody>
          </p:sp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27C64F1-33C6-799A-DAC4-9E1629FEA429}"/>
                </a:ext>
              </a:extLst>
            </p:cNvPr>
            <p:cNvSpPr txBox="1"/>
            <p:nvPr/>
          </p:nvSpPr>
          <p:spPr>
            <a:xfrm>
              <a:off x="246901" y="1906066"/>
              <a:ext cx="2273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(A Quick Review Here)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4">
                <a:extLst>
                  <a:ext uri="{FF2B5EF4-FFF2-40B4-BE49-F238E27FC236}">
                    <a16:creationId xmlns:a16="http://schemas.microsoft.com/office/drawing/2014/main" id="{13A44748-0ACE-F027-7CE1-82A053DDF7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rmAutofit/>
              </a:bodyPr>
              <a:lstStyle>
                <a:lvl1pPr lvl="0" algn="l"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32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Iteration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 1)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3200" dirty="0"/>
                  <a:t> Implement &amp; Improve</a:t>
                </a:r>
                <a:endParaRPr lang="zh-CN" sz="3200" dirty="0"/>
              </a:p>
            </p:txBody>
          </p:sp>
        </mc:Choice>
        <mc:Fallback xmlns="">
          <p:sp>
            <p:nvSpPr>
              <p:cNvPr id="4" name="标题 4">
                <a:extLst>
                  <a:ext uri="{FF2B5EF4-FFF2-40B4-BE49-F238E27FC236}">
                    <a16:creationId xmlns:a16="http://schemas.microsoft.com/office/drawing/2014/main" id="{13A44748-0ACE-F027-7CE1-82A053DDF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  <a:blipFill>
                <a:blip r:embed="rId3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2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/>
      <p:bldP spid="76" grpId="0" animBg="1"/>
      <p:bldP spid="77" grpId="0"/>
      <p:bldP spid="78" grpId="0" animBg="1"/>
      <p:bldP spid="79" grpId="0"/>
      <p:bldP spid="81" grpId="0" animBg="1"/>
      <p:bldP spid="82" grpId="0"/>
      <p:bldP spid="83" grpId="0" animBg="1"/>
      <p:bldP spid="84" grpId="0"/>
      <p:bldP spid="85" grpId="0" animBg="1"/>
      <p:bldP spid="86" grpId="0"/>
      <p:bldP spid="88" grpId="0" animBg="1"/>
      <p:bldP spid="90" grpId="0"/>
      <p:bldP spid="91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标题 4">
                <a:extLst>
                  <a:ext uri="{FF2B5EF4-FFF2-40B4-BE49-F238E27FC236}">
                    <a16:creationId xmlns:a16="http://schemas.microsoft.com/office/drawing/2014/main" id="{1C094C54-799D-D643-6430-632B926C4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rmAutofit/>
              </a:bodyPr>
              <a:lstStyle>
                <a:lvl1pPr lvl="0" algn="l"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32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Iteration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 1)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3200" dirty="0"/>
                  <a:t> Implement &amp; Improve</a:t>
                </a:r>
                <a:endParaRPr lang="zh-CN" sz="3200" dirty="0"/>
              </a:p>
            </p:txBody>
          </p:sp>
        </mc:Choice>
        <mc:Fallback xmlns="">
          <p:sp>
            <p:nvSpPr>
              <p:cNvPr id="50" name="标题 4">
                <a:extLst>
                  <a:ext uri="{FF2B5EF4-FFF2-40B4-BE49-F238E27FC236}">
                    <a16:creationId xmlns:a16="http://schemas.microsoft.com/office/drawing/2014/main" id="{1C094C54-799D-D643-6430-632B926C4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  <a:blipFill>
                <a:blip r:embed="rId2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DEEB319A-EEEA-92F8-5C32-AC94E1744456}"/>
              </a:ext>
            </a:extLst>
          </p:cNvPr>
          <p:cNvGrpSpPr/>
          <p:nvPr/>
        </p:nvGrpSpPr>
        <p:grpSpPr>
          <a:xfrm>
            <a:off x="246901" y="1117917"/>
            <a:ext cx="11289766" cy="1896145"/>
            <a:chOff x="246901" y="1117917"/>
            <a:chExt cx="11289766" cy="189614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E7BEFAE-28B6-36AB-ECAD-C3B57AC34ECA}"/>
                </a:ext>
              </a:extLst>
            </p:cNvPr>
            <p:cNvGrpSpPr/>
            <p:nvPr/>
          </p:nvGrpSpPr>
          <p:grpSpPr>
            <a:xfrm>
              <a:off x="335360" y="1117917"/>
              <a:ext cx="11201307" cy="1896145"/>
              <a:chOff x="335360" y="1117917"/>
              <a:chExt cx="11201307" cy="1896145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A2E1D533-F836-B1E8-0752-C9EBE675217A}"/>
                  </a:ext>
                </a:extLst>
              </p:cNvPr>
              <p:cNvGrpSpPr/>
              <p:nvPr/>
            </p:nvGrpSpPr>
            <p:grpSpPr>
              <a:xfrm>
                <a:off x="335360" y="1117917"/>
                <a:ext cx="11201307" cy="1200329"/>
                <a:chOff x="335360" y="1117917"/>
                <a:chExt cx="11201307" cy="1200329"/>
              </a:xfrm>
            </p:grpSpPr>
            <p:sp>
              <p:nvSpPr>
                <p:cNvPr id="6" name="Rounded Rectangle 17">
                  <a:extLst>
                    <a:ext uri="{FF2B5EF4-FFF2-40B4-BE49-F238E27FC236}">
                      <a16:creationId xmlns:a16="http://schemas.microsoft.com/office/drawing/2014/main" id="{7C9CCE57-AF7F-6DEA-71D0-1769258EA6F5}"/>
                    </a:ext>
                  </a:extLst>
                </p:cNvPr>
                <p:cNvSpPr/>
                <p:nvPr/>
              </p:nvSpPr>
              <p:spPr>
                <a:xfrm>
                  <a:off x="335360" y="1196752"/>
                  <a:ext cx="1860629" cy="504056"/>
                </a:xfrm>
                <a:prstGeom prst="round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  <p:sp>
              <p:nvSpPr>
                <p:cNvPr id="7" name="TextBox 18">
                  <a:extLst>
                    <a:ext uri="{FF2B5EF4-FFF2-40B4-BE49-F238E27FC236}">
                      <a16:creationId xmlns:a16="http://schemas.microsoft.com/office/drawing/2014/main" id="{E81C07B6-7311-78F8-22CF-1FBA7F336F0A}"/>
                    </a:ext>
                  </a:extLst>
                </p:cNvPr>
                <p:cNvSpPr txBox="1"/>
                <p:nvPr/>
              </p:nvSpPr>
              <p:spPr>
                <a:xfrm>
                  <a:off x="426213" y="1264114"/>
                  <a:ext cx="9575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  <a:effectLst/>
                    </a:rPr>
                    <a:t>render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()</a:t>
                  </a:r>
                  <a:endParaRPr lang="en-US" dirty="0">
                    <a:solidFill>
                      <a:srgbClr val="0070C0"/>
                    </a:solidFill>
                    <a:effectLst/>
                  </a:endParaRPr>
                </a:p>
              </p:txBody>
            </p:sp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FBC157DA-B015-0AC6-F36E-2678D3956E14}"/>
                    </a:ext>
                  </a:extLst>
                </p:cNvPr>
                <p:cNvSpPr txBox="1"/>
                <p:nvPr/>
              </p:nvSpPr>
              <p:spPr>
                <a:xfrm>
                  <a:off x="2639616" y="1117917"/>
                  <a:ext cx="8897051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Better show the row and column number as numerical input is used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Denote “+” for some unused position, “X” for the black stone, and “O” for the white stone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Loop over the rows and columns to print all those required things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Alignment should be considered</a:t>
                  </a:r>
                </a:p>
              </p:txBody>
            </p:sp>
          </p:grp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9DF00B7-7342-E020-2487-7D2193EA4764}"/>
                  </a:ext>
                </a:extLst>
              </p:cNvPr>
              <p:cNvSpPr txBox="1"/>
              <p:nvPr/>
            </p:nvSpPr>
            <p:spPr>
              <a:xfrm>
                <a:off x="760575" y="2275398"/>
                <a:ext cx="1064304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Note: actually the whole render() function is </a:t>
                </a:r>
                <a:r>
                  <a:rPr lang="en-US" altLang="zh-CN" sz="1400" b="1" dirty="0"/>
                  <a:t>optional</a:t>
                </a:r>
                <a:r>
                  <a:rPr lang="en-US" altLang="zh-CN" sz="1400" dirty="0"/>
                  <a:t> as we’d use JavaFX for rendering in the future, but we need such function for the whole</a:t>
                </a:r>
              </a:p>
              <a:p>
                <a:r>
                  <a:rPr lang="en-US" altLang="zh-CN" sz="1400" dirty="0"/>
                  <a:t>           program to be “complete” so that we can make some tests and ensure that our core components work properly, to avoid messing up with</a:t>
                </a:r>
              </a:p>
              <a:p>
                <a:r>
                  <a:rPr lang="en-US" altLang="zh-CN" sz="1400" dirty="0"/>
                  <a:t>           those future GUI codes.</a:t>
                </a: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3B81EB1-B5AA-C2DE-100E-46F5B04EA12F}"/>
                </a:ext>
              </a:extLst>
            </p:cNvPr>
            <p:cNvSpPr txBox="1"/>
            <p:nvPr/>
          </p:nvSpPr>
          <p:spPr>
            <a:xfrm>
              <a:off x="246901" y="1906066"/>
              <a:ext cx="2273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(A Quick Review Here)</a:t>
              </a:r>
              <a:endParaRPr lang="zh-CN" altLang="en-US" dirty="0"/>
            </a:p>
          </p:txBody>
        </p:sp>
      </p:grpSp>
      <p:pic>
        <p:nvPicPr>
          <p:cNvPr id="411" name="图片 410">
            <a:extLst>
              <a:ext uri="{FF2B5EF4-FFF2-40B4-BE49-F238E27FC236}">
                <a16:creationId xmlns:a16="http://schemas.microsoft.com/office/drawing/2014/main" id="{D89B0BF7-A797-AC15-DC64-C4AF0915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4" y="4197811"/>
            <a:ext cx="2534786" cy="1971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E8F36DB4-1EA7-308B-DA55-8FE42D267519}"/>
              </a:ext>
            </a:extLst>
          </p:cNvPr>
          <p:cNvGrpSpPr/>
          <p:nvPr/>
        </p:nvGrpSpPr>
        <p:grpSpPr>
          <a:xfrm>
            <a:off x="3667161" y="2780928"/>
            <a:ext cx="7869506" cy="3916184"/>
            <a:chOff x="3667161" y="2780928"/>
            <a:chExt cx="7869506" cy="3916184"/>
          </a:xfrm>
        </p:grpSpPr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A58902A7-3388-F9E3-6203-0B451F198AB0}"/>
                </a:ext>
              </a:extLst>
            </p:cNvPr>
            <p:cNvSpPr txBox="1"/>
            <p:nvPr/>
          </p:nvSpPr>
          <p:spPr>
            <a:xfrm>
              <a:off x="7978596" y="2780928"/>
              <a:ext cx="1098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/>
                <a:t>boardSize</a:t>
              </a:r>
              <a:endParaRPr lang="zh-CN" altLang="en-US" dirty="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2A561A7-BBE4-E888-3F85-001EFF112AF0}"/>
                </a:ext>
              </a:extLst>
            </p:cNvPr>
            <p:cNvGrpSpPr/>
            <p:nvPr/>
          </p:nvGrpSpPr>
          <p:grpSpPr>
            <a:xfrm>
              <a:off x="3667161" y="3133388"/>
              <a:ext cx="7869506" cy="3563724"/>
              <a:chOff x="3667161" y="3133388"/>
              <a:chExt cx="7869506" cy="3563724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FD536119-7F18-B6A8-0EB0-943E892EC3FB}"/>
                  </a:ext>
                </a:extLst>
              </p:cNvPr>
              <p:cNvGrpSpPr/>
              <p:nvPr/>
            </p:nvGrpSpPr>
            <p:grpSpPr>
              <a:xfrm>
                <a:off x="5793410" y="3791175"/>
                <a:ext cx="301686" cy="369332"/>
                <a:chOff x="2051973" y="3604374"/>
                <a:chExt cx="301686" cy="369332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935F8ED3-E384-74C5-6B8A-0F9A53D3C2F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1E80FF8-B469-85D4-C01F-18A46C9A5AA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</a:t>
                  </a:r>
                  <a:endParaRPr lang="zh-CN" altLang="en-US" dirty="0"/>
                </a:p>
              </p:txBody>
            </p: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135D35EF-F0EF-1403-2FF1-95DF4832E1C6}"/>
                  </a:ext>
                </a:extLst>
              </p:cNvPr>
              <p:cNvGrpSpPr/>
              <p:nvPr/>
            </p:nvGrpSpPr>
            <p:grpSpPr>
              <a:xfrm>
                <a:off x="5432493" y="3791175"/>
                <a:ext cx="288032" cy="369332"/>
                <a:chOff x="2051973" y="3604374"/>
                <a:chExt cx="288032" cy="369332"/>
              </a:xfrm>
            </p:grpSpPr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39135FC7-6DF0-3A55-AC0D-13309B7117E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5FE946B-06AA-9989-502C-E9C784A4D73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453BC8A7-8BDC-FF04-FF6B-D83919C83294}"/>
                  </a:ext>
                </a:extLst>
              </p:cNvPr>
              <p:cNvGrpSpPr/>
              <p:nvPr/>
            </p:nvGrpSpPr>
            <p:grpSpPr>
              <a:xfrm>
                <a:off x="6167981" y="3791175"/>
                <a:ext cx="288032" cy="369332"/>
                <a:chOff x="2051973" y="3604374"/>
                <a:chExt cx="288032" cy="369332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EAD43548-CC2F-8428-DD36-A58C00F6E9A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74D323FC-35AA-9DBB-7973-A96B450818D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D0B61E94-1348-37D0-C215-2F3C47DC732B}"/>
                  </a:ext>
                </a:extLst>
              </p:cNvPr>
              <p:cNvGrpSpPr/>
              <p:nvPr/>
            </p:nvGrpSpPr>
            <p:grpSpPr>
              <a:xfrm>
                <a:off x="5071576" y="3791175"/>
                <a:ext cx="288032" cy="369332"/>
                <a:chOff x="2051973" y="3604374"/>
                <a:chExt cx="288032" cy="369332"/>
              </a:xfrm>
            </p:grpSpPr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C710E3B-0026-3E64-0956-ED0B41EA7EF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66B17409-7ED8-63B9-50E2-4901FFED7B3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F521CB8E-CC53-4FA5-01FE-B6DF7CCA356F}"/>
                  </a:ext>
                </a:extLst>
              </p:cNvPr>
              <p:cNvGrpSpPr/>
              <p:nvPr/>
            </p:nvGrpSpPr>
            <p:grpSpPr>
              <a:xfrm>
                <a:off x="4710659" y="3791175"/>
                <a:ext cx="288032" cy="369332"/>
                <a:chOff x="2051973" y="3604374"/>
                <a:chExt cx="288032" cy="369332"/>
              </a:xfrm>
            </p:grpSpPr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B49DFAF-C472-E0A3-58AB-61F802A5AFE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79420EE5-0519-1726-FC18-D360DABF7D9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B74A6C02-1544-35E1-B58E-6D73F6306122}"/>
                  </a:ext>
                </a:extLst>
              </p:cNvPr>
              <p:cNvGrpSpPr/>
              <p:nvPr/>
            </p:nvGrpSpPr>
            <p:grpSpPr>
              <a:xfrm>
                <a:off x="4349742" y="3791175"/>
                <a:ext cx="288032" cy="369332"/>
                <a:chOff x="2051973" y="3604374"/>
                <a:chExt cx="288032" cy="369332"/>
              </a:xfrm>
            </p:grpSpPr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698CA94-EA67-9B50-37F0-55F4F2545D5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BF2ED79E-EC13-8911-5B64-BF4DD116C07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EE28F144-E94E-D42F-F1E8-C4565B4DE37A}"/>
                  </a:ext>
                </a:extLst>
              </p:cNvPr>
              <p:cNvGrpSpPr/>
              <p:nvPr/>
            </p:nvGrpSpPr>
            <p:grpSpPr>
              <a:xfrm>
                <a:off x="5076741" y="4203871"/>
                <a:ext cx="288032" cy="369332"/>
                <a:chOff x="2051973" y="3604374"/>
                <a:chExt cx="288032" cy="369332"/>
              </a:xfrm>
            </p:grpSpPr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37198650-7A6D-48E9-C6FA-926F5E9A8C0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171FCD2E-90E0-FCC1-4A7A-B627C88CBBC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043E1881-0C08-5350-757A-34F6E63D3CCF}"/>
                  </a:ext>
                </a:extLst>
              </p:cNvPr>
              <p:cNvGrpSpPr/>
              <p:nvPr/>
            </p:nvGrpSpPr>
            <p:grpSpPr>
              <a:xfrm>
                <a:off x="4715824" y="4203871"/>
                <a:ext cx="288032" cy="369332"/>
                <a:chOff x="2051973" y="3604374"/>
                <a:chExt cx="288032" cy="369332"/>
              </a:xfrm>
            </p:grpSpPr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B89DD5EF-79AD-E171-8F7E-84838A44406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A0CCAE0-3FB4-9D6A-CA61-E3AD0B4E286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2CB21FA2-979B-CA55-DA7B-BDC5655D3681}"/>
                  </a:ext>
                </a:extLst>
              </p:cNvPr>
              <p:cNvGrpSpPr/>
              <p:nvPr/>
            </p:nvGrpSpPr>
            <p:grpSpPr>
              <a:xfrm>
                <a:off x="4354907" y="4203871"/>
                <a:ext cx="301686" cy="369332"/>
                <a:chOff x="2051973" y="3604374"/>
                <a:chExt cx="301686" cy="369332"/>
              </a:xfrm>
            </p:grpSpPr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8DEF23E6-5122-4532-7223-6DC1DA25FDB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D455A0BA-31C3-856D-2DA9-F4F2C60A5D6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</a:t>
                  </a:r>
                  <a:endParaRPr lang="zh-CN" altLang="en-US" dirty="0"/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AB5E3A6C-7D31-EF73-C0D3-4865F43B8156}"/>
                  </a:ext>
                </a:extLst>
              </p:cNvPr>
              <p:cNvGrpSpPr/>
              <p:nvPr/>
            </p:nvGrpSpPr>
            <p:grpSpPr>
              <a:xfrm>
                <a:off x="5071576" y="4578631"/>
                <a:ext cx="288032" cy="369332"/>
                <a:chOff x="2051973" y="3604374"/>
                <a:chExt cx="288032" cy="369332"/>
              </a:xfrm>
            </p:grpSpPr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09184192-90B6-C5A7-FF96-6158BC06EB7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26F50817-C8AC-9059-752D-11D44333440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731FFBA5-C569-2913-695D-D4B1DAAFBE83}"/>
                  </a:ext>
                </a:extLst>
              </p:cNvPr>
              <p:cNvGrpSpPr/>
              <p:nvPr/>
            </p:nvGrpSpPr>
            <p:grpSpPr>
              <a:xfrm>
                <a:off x="4710659" y="4578631"/>
                <a:ext cx="288032" cy="369332"/>
                <a:chOff x="2051973" y="3604374"/>
                <a:chExt cx="288032" cy="369332"/>
              </a:xfrm>
            </p:grpSpPr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B050B0D5-9A57-EFEF-09DD-DE8C510069B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547C0119-EE8F-F516-CB67-A80E75185E5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8AE0274E-038D-8704-3AC5-DBCC5A051AAA}"/>
                  </a:ext>
                </a:extLst>
              </p:cNvPr>
              <p:cNvGrpSpPr/>
              <p:nvPr/>
            </p:nvGrpSpPr>
            <p:grpSpPr>
              <a:xfrm>
                <a:off x="4349742" y="4578631"/>
                <a:ext cx="301686" cy="369332"/>
                <a:chOff x="2051973" y="3604374"/>
                <a:chExt cx="301686" cy="369332"/>
              </a:xfrm>
            </p:grpSpPr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63C4E655-2F49-C79F-52CB-082571ABFCD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04307842-D06A-B983-9B34-82BC9988230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2</a:t>
                  </a:r>
                  <a:endParaRPr lang="zh-CN" altLang="en-US" dirty="0"/>
                </a:p>
              </p:txBody>
            </p:sp>
          </p:grp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6FFA0600-5ADF-C102-068E-75C14ADFEA0E}"/>
                  </a:ext>
                </a:extLst>
              </p:cNvPr>
              <p:cNvSpPr txBox="1"/>
              <p:nvPr/>
            </p:nvSpPr>
            <p:spPr>
              <a:xfrm rot="5400000">
                <a:off x="4737297" y="4932979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799A989A-CA24-A553-3AAF-3BBC6ED4CADD}"/>
                  </a:ext>
                </a:extLst>
              </p:cNvPr>
              <p:cNvGrpSpPr/>
              <p:nvPr/>
            </p:nvGrpSpPr>
            <p:grpSpPr>
              <a:xfrm>
                <a:off x="5071576" y="5264336"/>
                <a:ext cx="288032" cy="369332"/>
                <a:chOff x="2051973" y="3604374"/>
                <a:chExt cx="288032" cy="369332"/>
              </a:xfrm>
            </p:grpSpPr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B45F78C8-612E-C136-7136-994752EE5C8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F898C334-EF40-5332-224D-F23A2C3AF06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E1ED1966-F54D-BFA7-FF18-4797B15F0994}"/>
                  </a:ext>
                </a:extLst>
              </p:cNvPr>
              <p:cNvGrpSpPr/>
              <p:nvPr/>
            </p:nvGrpSpPr>
            <p:grpSpPr>
              <a:xfrm>
                <a:off x="4710659" y="5264336"/>
                <a:ext cx="288032" cy="369332"/>
                <a:chOff x="2051973" y="3604374"/>
                <a:chExt cx="288032" cy="369332"/>
              </a:xfrm>
            </p:grpSpPr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46CAE7A8-4C48-A656-AC22-8702B176FAB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D7C4719E-6A77-5267-24FA-D785891727D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C93D635-70B5-6140-A64F-4499044229D9}"/>
                  </a:ext>
                </a:extLst>
              </p:cNvPr>
              <p:cNvGrpSpPr/>
              <p:nvPr/>
            </p:nvGrpSpPr>
            <p:grpSpPr>
              <a:xfrm>
                <a:off x="4349742" y="5264336"/>
                <a:ext cx="301686" cy="369332"/>
                <a:chOff x="2051973" y="3604374"/>
                <a:chExt cx="301686" cy="369332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13078199-575D-AA94-D313-6937008C140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B26CBCF6-9116-2E95-9EF1-6A58361FDE4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9</a:t>
                  </a:r>
                  <a:endParaRPr lang="zh-CN" altLang="en-US" dirty="0"/>
                </a:p>
              </p:txBody>
            </p:sp>
          </p:grp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16E789E5-80B4-4440-CE63-C6A88F1CE474}"/>
                  </a:ext>
                </a:extLst>
              </p:cNvPr>
              <p:cNvGrpSpPr/>
              <p:nvPr/>
            </p:nvGrpSpPr>
            <p:grpSpPr>
              <a:xfrm>
                <a:off x="5066411" y="5639096"/>
                <a:ext cx="288032" cy="369332"/>
                <a:chOff x="2051973" y="3604374"/>
                <a:chExt cx="288032" cy="369332"/>
              </a:xfrm>
            </p:grpSpPr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70361563-E8A3-5694-BC7A-62F33E36A76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C9B78EEE-8C04-79B9-721D-5854519C559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187292C9-48A6-B446-39DF-91F4EAE6503F}"/>
                  </a:ext>
                </a:extLst>
              </p:cNvPr>
              <p:cNvGrpSpPr/>
              <p:nvPr/>
            </p:nvGrpSpPr>
            <p:grpSpPr>
              <a:xfrm>
                <a:off x="4705494" y="5639096"/>
                <a:ext cx="301686" cy="369332"/>
                <a:chOff x="2051973" y="3604374"/>
                <a:chExt cx="301686" cy="369332"/>
              </a:xfrm>
            </p:grpSpPr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77C76111-24D8-0627-0B77-D47F3976926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A1FF4CBF-0E49-48D7-BFAA-C2841B65BA2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0</a:t>
                  </a:r>
                  <a:endParaRPr lang="zh-CN" altLang="en-US" dirty="0"/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71C8D42C-6954-04EB-ADE6-0DEA40DBED2E}"/>
                  </a:ext>
                </a:extLst>
              </p:cNvPr>
              <p:cNvGrpSpPr/>
              <p:nvPr/>
            </p:nvGrpSpPr>
            <p:grpSpPr>
              <a:xfrm>
                <a:off x="4344577" y="5639096"/>
                <a:ext cx="301686" cy="369332"/>
                <a:chOff x="2051973" y="3604374"/>
                <a:chExt cx="301686" cy="369332"/>
              </a:xfrm>
            </p:grpSpPr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DD52B8D0-2B34-6B6C-0D55-F4392CFD392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53E6A5FD-141C-19A3-266A-477D043B9F4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</a:t>
                  </a:r>
                  <a:endParaRPr lang="zh-CN" altLang="en-US" dirty="0"/>
                </a:p>
              </p:txBody>
            </p:sp>
          </p:grp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30FED411-7E3C-5F13-0454-2BBC13B08D8A}"/>
                  </a:ext>
                </a:extLst>
              </p:cNvPr>
              <p:cNvGrpSpPr/>
              <p:nvPr/>
            </p:nvGrpSpPr>
            <p:grpSpPr>
              <a:xfrm>
                <a:off x="5066411" y="6022893"/>
                <a:ext cx="288032" cy="369332"/>
                <a:chOff x="2051973" y="3604374"/>
                <a:chExt cx="288032" cy="369332"/>
              </a:xfrm>
            </p:grpSpPr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84A5EAAA-C305-2A32-E675-C38BB8F58FC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DBBA7187-210B-AB3B-77F8-9E7DF183091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AC96E0C4-20DA-DF02-DF7C-BE52A8739D8F}"/>
                  </a:ext>
                </a:extLst>
              </p:cNvPr>
              <p:cNvGrpSpPr/>
              <p:nvPr/>
            </p:nvGrpSpPr>
            <p:grpSpPr>
              <a:xfrm>
                <a:off x="4705494" y="6022893"/>
                <a:ext cx="301686" cy="369332"/>
                <a:chOff x="2051973" y="3604374"/>
                <a:chExt cx="301686" cy="369332"/>
              </a:xfrm>
            </p:grpSpPr>
            <p:sp>
              <p:nvSpPr>
                <p:cNvPr id="78" name="矩形 77">
                  <a:extLst>
                    <a:ext uri="{FF2B5EF4-FFF2-40B4-BE49-F238E27FC236}">
                      <a16:creationId xmlns:a16="http://schemas.microsoft.com/office/drawing/2014/main" id="{479452D7-952B-D142-B30E-7261F690D70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D5386151-C1E8-2278-BE8A-D1BB5F3F3FC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</a:t>
                  </a:r>
                  <a:endParaRPr lang="zh-CN" altLang="en-US" dirty="0"/>
                </a:p>
              </p:txBody>
            </p:sp>
          </p:grp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CFB0E19A-0D50-4915-3E68-5F1ED327B9D7}"/>
                  </a:ext>
                </a:extLst>
              </p:cNvPr>
              <p:cNvGrpSpPr/>
              <p:nvPr/>
            </p:nvGrpSpPr>
            <p:grpSpPr>
              <a:xfrm>
                <a:off x="4344577" y="6022893"/>
                <a:ext cx="301686" cy="369332"/>
                <a:chOff x="2051973" y="3604374"/>
                <a:chExt cx="301686" cy="369332"/>
              </a:xfrm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CE75F196-4AAC-77AF-88FA-96F6F48FB97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文本框 121">
                  <a:extLst>
                    <a:ext uri="{FF2B5EF4-FFF2-40B4-BE49-F238E27FC236}">
                      <a16:creationId xmlns:a16="http://schemas.microsoft.com/office/drawing/2014/main" id="{87FA2D20-8CA2-12C1-C904-FFD89613466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</a:t>
                  </a:r>
                  <a:endParaRPr lang="zh-CN" altLang="en-US" dirty="0"/>
                </a:p>
              </p:txBody>
            </p:sp>
          </p:grpSp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79ED22C2-7305-0509-15EB-CC51E5C0EF8C}"/>
                  </a:ext>
                </a:extLst>
              </p:cNvPr>
              <p:cNvSpPr txBox="1"/>
              <p:nvPr/>
            </p:nvSpPr>
            <p:spPr>
              <a:xfrm>
                <a:off x="7570002" y="372758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898489ED-86A5-F36A-7093-C63FDAE0860D}"/>
                  </a:ext>
                </a:extLst>
              </p:cNvPr>
              <p:cNvGrpSpPr/>
              <p:nvPr/>
            </p:nvGrpSpPr>
            <p:grpSpPr>
              <a:xfrm>
                <a:off x="6916549" y="3792763"/>
                <a:ext cx="301686" cy="369332"/>
                <a:chOff x="2051973" y="3604374"/>
                <a:chExt cx="301686" cy="369332"/>
              </a:xfrm>
            </p:grpSpPr>
            <p:sp>
              <p:nvSpPr>
                <p:cNvPr id="125" name="矩形 124">
                  <a:extLst>
                    <a:ext uri="{FF2B5EF4-FFF2-40B4-BE49-F238E27FC236}">
                      <a16:creationId xmlns:a16="http://schemas.microsoft.com/office/drawing/2014/main" id="{36AF2286-BE52-01AB-305C-34BDB5F4F4C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8D22AAEB-A370-B5BA-BC21-3AED3CE07F4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2</a:t>
                  </a:r>
                  <a:endParaRPr lang="zh-CN" altLang="en-US" dirty="0"/>
                </a:p>
              </p:txBody>
            </p:sp>
          </p:grpSp>
          <p:grpSp>
            <p:nvGrpSpPr>
              <p:cNvPr id="127" name="组合 126">
                <a:extLst>
                  <a:ext uri="{FF2B5EF4-FFF2-40B4-BE49-F238E27FC236}">
                    <a16:creationId xmlns:a16="http://schemas.microsoft.com/office/drawing/2014/main" id="{DEDA9938-5C0F-E3C3-DDE3-A75079F4480C}"/>
                  </a:ext>
                </a:extLst>
              </p:cNvPr>
              <p:cNvGrpSpPr/>
              <p:nvPr/>
            </p:nvGrpSpPr>
            <p:grpSpPr>
              <a:xfrm>
                <a:off x="6555632" y="3792763"/>
                <a:ext cx="288032" cy="369332"/>
                <a:chOff x="2051973" y="3604374"/>
                <a:chExt cx="288032" cy="369332"/>
              </a:xfrm>
            </p:grpSpPr>
            <p:sp>
              <p:nvSpPr>
                <p:cNvPr id="128" name="矩形 127">
                  <a:extLst>
                    <a:ext uri="{FF2B5EF4-FFF2-40B4-BE49-F238E27FC236}">
                      <a16:creationId xmlns:a16="http://schemas.microsoft.com/office/drawing/2014/main" id="{D5466CDA-273E-B859-09F0-B4A35C97DE0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BBD5A5E2-215C-D79A-4A6A-D27A1EFD0E5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30" name="组合 129">
                <a:extLst>
                  <a:ext uri="{FF2B5EF4-FFF2-40B4-BE49-F238E27FC236}">
                    <a16:creationId xmlns:a16="http://schemas.microsoft.com/office/drawing/2014/main" id="{9577D845-DF7C-BC2A-B198-07C3C7802810}"/>
                  </a:ext>
                </a:extLst>
              </p:cNvPr>
              <p:cNvGrpSpPr/>
              <p:nvPr/>
            </p:nvGrpSpPr>
            <p:grpSpPr>
              <a:xfrm>
                <a:off x="7291120" y="3792763"/>
                <a:ext cx="288032" cy="369332"/>
                <a:chOff x="2051973" y="3604374"/>
                <a:chExt cx="288032" cy="369332"/>
              </a:xfrm>
            </p:grpSpPr>
            <p:sp>
              <p:nvSpPr>
                <p:cNvPr id="131" name="矩形 130">
                  <a:extLst>
                    <a:ext uri="{FF2B5EF4-FFF2-40B4-BE49-F238E27FC236}">
                      <a16:creationId xmlns:a16="http://schemas.microsoft.com/office/drawing/2014/main" id="{5458A410-73FD-9635-4221-2878A0FE479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6230703E-7459-1140-FFD7-F913CC97343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92FDF854-E20A-2E83-4EBB-EF16BBBCC8ED}"/>
                  </a:ext>
                </a:extLst>
              </p:cNvPr>
              <p:cNvGrpSpPr/>
              <p:nvPr/>
            </p:nvGrpSpPr>
            <p:grpSpPr>
              <a:xfrm>
                <a:off x="8271028" y="3789346"/>
                <a:ext cx="301686" cy="369332"/>
                <a:chOff x="2051973" y="3604374"/>
                <a:chExt cx="301686" cy="369332"/>
              </a:xfrm>
            </p:grpSpPr>
            <p:sp>
              <p:nvSpPr>
                <p:cNvPr id="134" name="矩形 133">
                  <a:extLst>
                    <a:ext uri="{FF2B5EF4-FFF2-40B4-BE49-F238E27FC236}">
                      <a16:creationId xmlns:a16="http://schemas.microsoft.com/office/drawing/2014/main" id="{BF21BDA6-E6C6-109D-A282-99E29594B58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2A01C66C-46F6-629B-E3C6-CA4A597A60B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9</a:t>
                  </a:r>
                  <a:endParaRPr lang="zh-CN" altLang="en-US" dirty="0"/>
                </a:p>
              </p:txBody>
            </p:sp>
          </p:grpSp>
          <p:grpSp>
            <p:nvGrpSpPr>
              <p:cNvPr id="136" name="组合 135">
                <a:extLst>
                  <a:ext uri="{FF2B5EF4-FFF2-40B4-BE49-F238E27FC236}">
                    <a16:creationId xmlns:a16="http://schemas.microsoft.com/office/drawing/2014/main" id="{5E50725D-D811-B609-5990-785815B4A2E2}"/>
                  </a:ext>
                </a:extLst>
              </p:cNvPr>
              <p:cNvGrpSpPr/>
              <p:nvPr/>
            </p:nvGrpSpPr>
            <p:grpSpPr>
              <a:xfrm>
                <a:off x="7910111" y="3789346"/>
                <a:ext cx="288032" cy="369332"/>
                <a:chOff x="2051973" y="3604374"/>
                <a:chExt cx="288032" cy="369332"/>
              </a:xfrm>
            </p:grpSpPr>
            <p:sp>
              <p:nvSpPr>
                <p:cNvPr id="137" name="矩形 136">
                  <a:extLst>
                    <a:ext uri="{FF2B5EF4-FFF2-40B4-BE49-F238E27FC236}">
                      <a16:creationId xmlns:a16="http://schemas.microsoft.com/office/drawing/2014/main" id="{F7DFB39E-6273-60AC-5A96-795E3017486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C524651E-D883-237F-B8A2-083D93BB738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47F7B5AD-040E-0634-E977-BA9A9371DAAE}"/>
                  </a:ext>
                </a:extLst>
              </p:cNvPr>
              <p:cNvGrpSpPr/>
              <p:nvPr/>
            </p:nvGrpSpPr>
            <p:grpSpPr>
              <a:xfrm>
                <a:off x="8645599" y="3789346"/>
                <a:ext cx="288032" cy="369332"/>
                <a:chOff x="2051973" y="3604374"/>
                <a:chExt cx="288032" cy="369332"/>
              </a:xfrm>
            </p:grpSpPr>
            <p:sp>
              <p:nvSpPr>
                <p:cNvPr id="140" name="矩形 139">
                  <a:extLst>
                    <a:ext uri="{FF2B5EF4-FFF2-40B4-BE49-F238E27FC236}">
                      <a16:creationId xmlns:a16="http://schemas.microsoft.com/office/drawing/2014/main" id="{3E4F0639-644F-79A5-A74B-ED96416BC00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文本框 140">
                  <a:extLst>
                    <a:ext uri="{FF2B5EF4-FFF2-40B4-BE49-F238E27FC236}">
                      <a16:creationId xmlns:a16="http://schemas.microsoft.com/office/drawing/2014/main" id="{179FC9B4-0A9D-4CD5-B1C8-56B478CF235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B55E1FD3-A143-0C03-9A90-5BD020CF8852}"/>
                  </a:ext>
                </a:extLst>
              </p:cNvPr>
              <p:cNvSpPr txBox="1"/>
              <p:nvPr/>
            </p:nvSpPr>
            <p:spPr>
              <a:xfrm rot="5400000">
                <a:off x="4720393" y="634076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E662E9F2-12B1-D44E-ABE8-C8B231C5FF25}"/>
                  </a:ext>
                </a:extLst>
              </p:cNvPr>
              <p:cNvSpPr txBox="1"/>
              <p:nvPr/>
            </p:nvSpPr>
            <p:spPr>
              <a:xfrm>
                <a:off x="11193303" y="372758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5F962548-5408-6B70-AEEA-F8078D05A543}"/>
                  </a:ext>
                </a:extLst>
              </p:cNvPr>
              <p:cNvGrpSpPr/>
              <p:nvPr/>
            </p:nvGrpSpPr>
            <p:grpSpPr>
              <a:xfrm>
                <a:off x="9388214" y="3789346"/>
                <a:ext cx="301686" cy="369332"/>
                <a:chOff x="2051973" y="3604374"/>
                <a:chExt cx="301686" cy="369332"/>
              </a:xfrm>
            </p:grpSpPr>
            <p:sp>
              <p:nvSpPr>
                <p:cNvPr id="145" name="矩形 144">
                  <a:extLst>
                    <a:ext uri="{FF2B5EF4-FFF2-40B4-BE49-F238E27FC236}">
                      <a16:creationId xmlns:a16="http://schemas.microsoft.com/office/drawing/2014/main" id="{CCF141D1-67C5-614B-C015-F95FC601814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文本框 145">
                  <a:extLst>
                    <a:ext uri="{FF2B5EF4-FFF2-40B4-BE49-F238E27FC236}">
                      <a16:creationId xmlns:a16="http://schemas.microsoft.com/office/drawing/2014/main" id="{4D56B66A-BB57-BA3C-5752-2EDB5324559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</a:t>
                  </a:r>
                  <a:endParaRPr lang="zh-CN" altLang="en-US" dirty="0"/>
                </a:p>
              </p:txBody>
            </p:sp>
          </p:grpSp>
          <p:grpSp>
            <p:nvGrpSpPr>
              <p:cNvPr id="147" name="组合 146">
                <a:extLst>
                  <a:ext uri="{FF2B5EF4-FFF2-40B4-BE49-F238E27FC236}">
                    <a16:creationId xmlns:a16="http://schemas.microsoft.com/office/drawing/2014/main" id="{743FC85C-3B5A-0CDB-58E0-E11E4101736A}"/>
                  </a:ext>
                </a:extLst>
              </p:cNvPr>
              <p:cNvGrpSpPr/>
              <p:nvPr/>
            </p:nvGrpSpPr>
            <p:grpSpPr>
              <a:xfrm>
                <a:off x="9027297" y="3789346"/>
                <a:ext cx="288032" cy="369332"/>
                <a:chOff x="2051973" y="3604374"/>
                <a:chExt cx="288032" cy="369332"/>
              </a:xfrm>
            </p:grpSpPr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A47BB5D0-8C14-471B-5024-E3469459AC2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文本框 148">
                  <a:extLst>
                    <a:ext uri="{FF2B5EF4-FFF2-40B4-BE49-F238E27FC236}">
                      <a16:creationId xmlns:a16="http://schemas.microsoft.com/office/drawing/2014/main" id="{82021BEE-9416-20AE-1606-827A37FF858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647C3647-74C8-C3D5-0AF0-2D2AC7394DE1}"/>
                  </a:ext>
                </a:extLst>
              </p:cNvPr>
              <p:cNvGrpSpPr/>
              <p:nvPr/>
            </p:nvGrpSpPr>
            <p:grpSpPr>
              <a:xfrm>
                <a:off x="9762785" y="3789346"/>
                <a:ext cx="301686" cy="369332"/>
                <a:chOff x="2051973" y="3604374"/>
                <a:chExt cx="301686" cy="369332"/>
              </a:xfrm>
            </p:grpSpPr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5B38A6E8-C828-CD80-6B42-BD35B8432B7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2" name="文本框 151">
                  <a:extLst>
                    <a:ext uri="{FF2B5EF4-FFF2-40B4-BE49-F238E27FC236}">
                      <a16:creationId xmlns:a16="http://schemas.microsoft.com/office/drawing/2014/main" id="{89ACE04E-BF9B-31F2-E941-DC2803B39F2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0</a:t>
                  </a:r>
                  <a:endParaRPr lang="zh-CN" altLang="en-US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C6ED0B7B-079F-98F0-DFB8-B3C53552A1E2}"/>
                  </a:ext>
                </a:extLst>
              </p:cNvPr>
              <p:cNvGrpSpPr/>
              <p:nvPr/>
            </p:nvGrpSpPr>
            <p:grpSpPr>
              <a:xfrm>
                <a:off x="10517046" y="3789346"/>
                <a:ext cx="301686" cy="369332"/>
                <a:chOff x="2051973" y="3604374"/>
                <a:chExt cx="301686" cy="369332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4CD9E3E6-E36F-E057-613D-0A642CE830D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EBB7DCFC-9A25-070A-6D91-642DA6AEA37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</a:t>
                  </a:r>
                  <a:endParaRPr lang="zh-CN" altLang="en-US" dirty="0"/>
                </a:p>
              </p:txBody>
            </p:sp>
          </p:grpSp>
          <p:grpSp>
            <p:nvGrpSpPr>
              <p:cNvPr id="156" name="组合 155">
                <a:extLst>
                  <a:ext uri="{FF2B5EF4-FFF2-40B4-BE49-F238E27FC236}">
                    <a16:creationId xmlns:a16="http://schemas.microsoft.com/office/drawing/2014/main" id="{62DD8A8A-44BC-831B-871F-6C9975D623E4}"/>
                  </a:ext>
                </a:extLst>
              </p:cNvPr>
              <p:cNvGrpSpPr/>
              <p:nvPr/>
            </p:nvGrpSpPr>
            <p:grpSpPr>
              <a:xfrm>
                <a:off x="10156129" y="3789346"/>
                <a:ext cx="288032" cy="369332"/>
                <a:chOff x="2051973" y="3604374"/>
                <a:chExt cx="288032" cy="369332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1BA3964D-0793-240C-AD67-2951AE3EAE0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AF83037C-B06A-35C4-4FD5-20865B21C8D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59" name="组合 158">
                <a:extLst>
                  <a:ext uri="{FF2B5EF4-FFF2-40B4-BE49-F238E27FC236}">
                    <a16:creationId xmlns:a16="http://schemas.microsoft.com/office/drawing/2014/main" id="{4AD694B3-4B5E-D5BC-BDEF-2ED1046B8B35}"/>
                  </a:ext>
                </a:extLst>
              </p:cNvPr>
              <p:cNvGrpSpPr/>
              <p:nvPr/>
            </p:nvGrpSpPr>
            <p:grpSpPr>
              <a:xfrm>
                <a:off x="10891617" y="3789346"/>
                <a:ext cx="301686" cy="369332"/>
                <a:chOff x="2051973" y="3604374"/>
                <a:chExt cx="301686" cy="369332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EFF8EF05-C4CD-C90E-721F-0A106399632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27374B42-789F-171E-287C-9DF1401C209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1</a:t>
                  </a:r>
                  <a:endParaRPr lang="zh-CN" altLang="en-US" dirty="0"/>
                </a:p>
              </p:txBody>
            </p:sp>
          </p:grp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B1A39FBA-830C-C260-EBFB-4BA00EDB50E5}"/>
                  </a:ext>
                </a:extLst>
              </p:cNvPr>
              <p:cNvCxnSpPr/>
              <p:nvPr/>
            </p:nvCxnSpPr>
            <p:spPr>
              <a:xfrm>
                <a:off x="4236193" y="4172156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>
                <a:extLst>
                  <a:ext uri="{FF2B5EF4-FFF2-40B4-BE49-F238E27FC236}">
                    <a16:creationId xmlns:a16="http://schemas.microsoft.com/office/drawing/2014/main" id="{062C23D0-F186-E96E-25AC-4C9746E3E5FF}"/>
                  </a:ext>
                </a:extLst>
              </p:cNvPr>
              <p:cNvCxnSpPr/>
              <p:nvPr/>
            </p:nvCxnSpPr>
            <p:spPr>
              <a:xfrm>
                <a:off x="4236193" y="4573203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>
                <a:extLst>
                  <a:ext uri="{FF2B5EF4-FFF2-40B4-BE49-F238E27FC236}">
                    <a16:creationId xmlns:a16="http://schemas.microsoft.com/office/drawing/2014/main" id="{31FCC509-E576-AF13-EE11-D92384E62B9C}"/>
                  </a:ext>
                </a:extLst>
              </p:cNvPr>
              <p:cNvCxnSpPr/>
              <p:nvPr/>
            </p:nvCxnSpPr>
            <p:spPr>
              <a:xfrm>
                <a:off x="4236193" y="5633668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0A470984-4CDC-90FE-F49A-CBEF94C11E4F}"/>
                  </a:ext>
                </a:extLst>
              </p:cNvPr>
              <p:cNvCxnSpPr/>
              <p:nvPr/>
            </p:nvCxnSpPr>
            <p:spPr>
              <a:xfrm>
                <a:off x="4236193" y="6008428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A4FAB60F-4516-377A-926F-3AE48A69F3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85268" y="3429000"/>
                <a:ext cx="6637" cy="31883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CCB95E76-74D3-728C-F545-EC11C99295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4153" y="3429000"/>
                <a:ext cx="8638" cy="319627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5EB22DFF-4543-0EEF-6202-0D436B401C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5195" y="3436503"/>
                <a:ext cx="10922" cy="318085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91FCB1E3-7E8E-7230-34D0-2DF3B01AE7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64832" y="3429000"/>
                <a:ext cx="13881" cy="319627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C97C7A30-5D2C-971C-08E9-DDCB3273F1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64834" y="3429000"/>
                <a:ext cx="3780" cy="318835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59ED3087-4C4A-3B49-FBFF-5777642009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4358" y="3429000"/>
                <a:ext cx="14840" cy="319627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800AAFD5-BA8F-B3E8-1F18-EFED16D91ED7}"/>
                  </a:ext>
                </a:extLst>
              </p:cNvPr>
              <p:cNvCxnSpPr/>
              <p:nvPr/>
            </p:nvCxnSpPr>
            <p:spPr>
              <a:xfrm>
                <a:off x="4236193" y="5231570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:a16="http://schemas.microsoft.com/office/drawing/2014/main" id="{9AE1E564-2AA9-704E-1124-78F2D60059B4}"/>
                  </a:ext>
                </a:extLst>
              </p:cNvPr>
              <p:cNvCxnSpPr/>
              <p:nvPr/>
            </p:nvCxnSpPr>
            <p:spPr>
              <a:xfrm>
                <a:off x="4236193" y="4976822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右大括号 180">
                <a:extLst>
                  <a:ext uri="{FF2B5EF4-FFF2-40B4-BE49-F238E27FC236}">
                    <a16:creationId xmlns:a16="http://schemas.microsoft.com/office/drawing/2014/main" id="{9C7D5E55-EDBE-BB93-7F67-C720479474DC}"/>
                  </a:ext>
                </a:extLst>
              </p:cNvPr>
              <p:cNvSpPr/>
              <p:nvPr/>
            </p:nvSpPr>
            <p:spPr>
              <a:xfrm rot="16200000">
                <a:off x="8343133" y="228776"/>
                <a:ext cx="269989" cy="6079214"/>
              </a:xfrm>
              <a:prstGeom prst="rightBrace">
                <a:avLst/>
              </a:prstGeom>
              <a:ln w="12700">
                <a:solidFill>
                  <a:srgbClr val="223F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右大括号 181">
                <a:extLst>
                  <a:ext uri="{FF2B5EF4-FFF2-40B4-BE49-F238E27FC236}">
                    <a16:creationId xmlns:a16="http://schemas.microsoft.com/office/drawing/2014/main" id="{93495CE9-BB20-FEDF-484C-614E1297A737}"/>
                  </a:ext>
                </a:extLst>
              </p:cNvPr>
              <p:cNvSpPr/>
              <p:nvPr/>
            </p:nvSpPr>
            <p:spPr>
              <a:xfrm rot="10800000">
                <a:off x="4042635" y="4203869"/>
                <a:ext cx="152871" cy="2421402"/>
              </a:xfrm>
              <a:prstGeom prst="rightBrace">
                <a:avLst/>
              </a:prstGeom>
              <a:ln w="12700">
                <a:solidFill>
                  <a:srgbClr val="223F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04B8D578-1EFC-6914-C3F2-81BBA544F611}"/>
                  </a:ext>
                </a:extLst>
              </p:cNvPr>
              <p:cNvSpPr txBox="1"/>
              <p:nvPr/>
            </p:nvSpPr>
            <p:spPr>
              <a:xfrm rot="16200000">
                <a:off x="3302798" y="5307422"/>
                <a:ext cx="1098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err="1"/>
                  <a:t>boardSize</a:t>
                </a:r>
                <a:endParaRPr lang="zh-CN" altLang="en-US" dirty="0"/>
              </a:p>
            </p:txBody>
          </p:sp>
          <p:grpSp>
            <p:nvGrpSpPr>
              <p:cNvPr id="185" name="组合 184">
                <a:extLst>
                  <a:ext uri="{FF2B5EF4-FFF2-40B4-BE49-F238E27FC236}">
                    <a16:creationId xmlns:a16="http://schemas.microsoft.com/office/drawing/2014/main" id="{C0D7CDAC-CFF8-5440-582F-C303209EBD3A}"/>
                  </a:ext>
                </a:extLst>
              </p:cNvPr>
              <p:cNvGrpSpPr/>
              <p:nvPr/>
            </p:nvGrpSpPr>
            <p:grpSpPr>
              <a:xfrm>
                <a:off x="5796823" y="4197811"/>
                <a:ext cx="301686" cy="369332"/>
                <a:chOff x="2051973" y="3604374"/>
                <a:chExt cx="301686" cy="369332"/>
              </a:xfrm>
            </p:grpSpPr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4959F68D-3FA0-488C-DE15-69C29778A97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" name="文本框 186">
                  <a:extLst>
                    <a:ext uri="{FF2B5EF4-FFF2-40B4-BE49-F238E27FC236}">
                      <a16:creationId xmlns:a16="http://schemas.microsoft.com/office/drawing/2014/main" id="{945F86DE-F415-1BFB-CAC4-4F170639D81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188" name="组合 187">
                <a:extLst>
                  <a:ext uri="{FF2B5EF4-FFF2-40B4-BE49-F238E27FC236}">
                    <a16:creationId xmlns:a16="http://schemas.microsoft.com/office/drawing/2014/main" id="{5096121D-26D6-2C0B-1B67-1B6F37052D6C}"/>
                  </a:ext>
                </a:extLst>
              </p:cNvPr>
              <p:cNvGrpSpPr/>
              <p:nvPr/>
            </p:nvGrpSpPr>
            <p:grpSpPr>
              <a:xfrm>
                <a:off x="5435906" y="4197811"/>
                <a:ext cx="288032" cy="369332"/>
                <a:chOff x="2051973" y="3604374"/>
                <a:chExt cx="288032" cy="369332"/>
              </a:xfrm>
            </p:grpSpPr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DE32F807-F863-4143-0785-EE7B18ED0B9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0" name="文本框 189">
                  <a:extLst>
                    <a:ext uri="{FF2B5EF4-FFF2-40B4-BE49-F238E27FC236}">
                      <a16:creationId xmlns:a16="http://schemas.microsoft.com/office/drawing/2014/main" id="{0C0551AF-FD6B-7B38-BA14-87D67EEB9EC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91" name="组合 190">
                <a:extLst>
                  <a:ext uri="{FF2B5EF4-FFF2-40B4-BE49-F238E27FC236}">
                    <a16:creationId xmlns:a16="http://schemas.microsoft.com/office/drawing/2014/main" id="{EFEBE7AF-43BF-0D62-E6B9-3AA762644FC1}"/>
                  </a:ext>
                </a:extLst>
              </p:cNvPr>
              <p:cNvGrpSpPr/>
              <p:nvPr/>
            </p:nvGrpSpPr>
            <p:grpSpPr>
              <a:xfrm>
                <a:off x="6171394" y="4197811"/>
                <a:ext cx="288032" cy="369332"/>
                <a:chOff x="2051973" y="3604374"/>
                <a:chExt cx="288032" cy="369332"/>
              </a:xfrm>
            </p:grpSpPr>
            <p:sp>
              <p:nvSpPr>
                <p:cNvPr id="192" name="矩形 191">
                  <a:extLst>
                    <a:ext uri="{FF2B5EF4-FFF2-40B4-BE49-F238E27FC236}">
                      <a16:creationId xmlns:a16="http://schemas.microsoft.com/office/drawing/2014/main" id="{D692F9A3-835A-6BEE-E631-EF8C21CBE02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3" name="文本框 192">
                  <a:extLst>
                    <a:ext uri="{FF2B5EF4-FFF2-40B4-BE49-F238E27FC236}">
                      <a16:creationId xmlns:a16="http://schemas.microsoft.com/office/drawing/2014/main" id="{F9341D4F-7DD9-3CA3-8C55-401C5B4F17C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E400EF20-FB04-6C46-0E1D-25B908B342AD}"/>
                  </a:ext>
                </a:extLst>
              </p:cNvPr>
              <p:cNvGrpSpPr/>
              <p:nvPr/>
            </p:nvGrpSpPr>
            <p:grpSpPr>
              <a:xfrm>
                <a:off x="6914528" y="4209208"/>
                <a:ext cx="301686" cy="369332"/>
                <a:chOff x="2051973" y="3604374"/>
                <a:chExt cx="301686" cy="369332"/>
              </a:xfrm>
            </p:grpSpPr>
            <p:sp>
              <p:nvSpPr>
                <p:cNvPr id="195" name="矩形 194">
                  <a:extLst>
                    <a:ext uri="{FF2B5EF4-FFF2-40B4-BE49-F238E27FC236}">
                      <a16:creationId xmlns:a16="http://schemas.microsoft.com/office/drawing/2014/main" id="{176F51E0-4D59-C4DF-7A26-37EAE692DE3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文本框 195">
                  <a:extLst>
                    <a:ext uri="{FF2B5EF4-FFF2-40B4-BE49-F238E27FC236}">
                      <a16:creationId xmlns:a16="http://schemas.microsoft.com/office/drawing/2014/main" id="{D793DF07-82C6-FED4-FFEF-7C4BD7E2AF8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197" name="组合 196">
                <a:extLst>
                  <a:ext uri="{FF2B5EF4-FFF2-40B4-BE49-F238E27FC236}">
                    <a16:creationId xmlns:a16="http://schemas.microsoft.com/office/drawing/2014/main" id="{A08074BF-49E0-E477-895D-04F46EAD7503}"/>
                  </a:ext>
                </a:extLst>
              </p:cNvPr>
              <p:cNvGrpSpPr/>
              <p:nvPr/>
            </p:nvGrpSpPr>
            <p:grpSpPr>
              <a:xfrm>
                <a:off x="6553611" y="4209208"/>
                <a:ext cx="288032" cy="369332"/>
                <a:chOff x="2051973" y="3604374"/>
                <a:chExt cx="288032" cy="369332"/>
              </a:xfrm>
            </p:grpSpPr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7058D7DF-5532-B98F-4ED4-5F6D9567C01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9" name="文本框 198">
                  <a:extLst>
                    <a:ext uri="{FF2B5EF4-FFF2-40B4-BE49-F238E27FC236}">
                      <a16:creationId xmlns:a16="http://schemas.microsoft.com/office/drawing/2014/main" id="{940FEDEA-A52C-2484-5876-8AF31B9DCC6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00" name="组合 199">
                <a:extLst>
                  <a:ext uri="{FF2B5EF4-FFF2-40B4-BE49-F238E27FC236}">
                    <a16:creationId xmlns:a16="http://schemas.microsoft.com/office/drawing/2014/main" id="{1B5BA58F-97CF-8881-D82D-ED8B55C849A2}"/>
                  </a:ext>
                </a:extLst>
              </p:cNvPr>
              <p:cNvGrpSpPr/>
              <p:nvPr/>
            </p:nvGrpSpPr>
            <p:grpSpPr>
              <a:xfrm>
                <a:off x="7289099" y="4209208"/>
                <a:ext cx="288032" cy="369332"/>
                <a:chOff x="2051973" y="3604374"/>
                <a:chExt cx="288032" cy="369332"/>
              </a:xfrm>
            </p:grpSpPr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51CF4F77-C37F-42F9-1A74-FFCB7E1A5EA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2" name="文本框 201">
                  <a:extLst>
                    <a:ext uri="{FF2B5EF4-FFF2-40B4-BE49-F238E27FC236}">
                      <a16:creationId xmlns:a16="http://schemas.microsoft.com/office/drawing/2014/main" id="{65B507CD-FCF8-294F-977E-0BF8959CD34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id="{BDFB2A5B-5BF7-6F0A-CE8D-A8679B6B9523}"/>
                  </a:ext>
                </a:extLst>
              </p:cNvPr>
              <p:cNvGrpSpPr/>
              <p:nvPr/>
            </p:nvGrpSpPr>
            <p:grpSpPr>
              <a:xfrm>
                <a:off x="8274603" y="4213355"/>
                <a:ext cx="301686" cy="369332"/>
                <a:chOff x="2051973" y="3604374"/>
                <a:chExt cx="301686" cy="369332"/>
              </a:xfrm>
            </p:grpSpPr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20E2EB3E-CF06-C3B3-E082-F9FD07ECAAF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文本框 204">
                  <a:extLst>
                    <a:ext uri="{FF2B5EF4-FFF2-40B4-BE49-F238E27FC236}">
                      <a16:creationId xmlns:a16="http://schemas.microsoft.com/office/drawing/2014/main" id="{64AFF6E7-B487-80D7-1D88-D4E03E87F56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3E7518C1-8D68-3779-6668-CCDF95A18AF8}"/>
                  </a:ext>
                </a:extLst>
              </p:cNvPr>
              <p:cNvGrpSpPr/>
              <p:nvPr/>
            </p:nvGrpSpPr>
            <p:grpSpPr>
              <a:xfrm>
                <a:off x="7913686" y="4213355"/>
                <a:ext cx="288032" cy="369332"/>
                <a:chOff x="2051973" y="3604374"/>
                <a:chExt cx="288032" cy="369332"/>
              </a:xfrm>
            </p:grpSpPr>
            <p:sp>
              <p:nvSpPr>
                <p:cNvPr id="207" name="矩形 206">
                  <a:extLst>
                    <a:ext uri="{FF2B5EF4-FFF2-40B4-BE49-F238E27FC236}">
                      <a16:creationId xmlns:a16="http://schemas.microsoft.com/office/drawing/2014/main" id="{89876CEC-4422-3B4C-C9B9-AAC975C48E4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8" name="文本框 207">
                  <a:extLst>
                    <a:ext uri="{FF2B5EF4-FFF2-40B4-BE49-F238E27FC236}">
                      <a16:creationId xmlns:a16="http://schemas.microsoft.com/office/drawing/2014/main" id="{B1B9AAD3-BFCB-4C51-5A1C-D92C4953237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09" name="组合 208">
                <a:extLst>
                  <a:ext uri="{FF2B5EF4-FFF2-40B4-BE49-F238E27FC236}">
                    <a16:creationId xmlns:a16="http://schemas.microsoft.com/office/drawing/2014/main" id="{BFB2DC6C-750C-5967-67BC-9D07F802C7AB}"/>
                  </a:ext>
                </a:extLst>
              </p:cNvPr>
              <p:cNvGrpSpPr/>
              <p:nvPr/>
            </p:nvGrpSpPr>
            <p:grpSpPr>
              <a:xfrm>
                <a:off x="8649174" y="4213355"/>
                <a:ext cx="288032" cy="369332"/>
                <a:chOff x="2051973" y="3604374"/>
                <a:chExt cx="288032" cy="369332"/>
              </a:xfrm>
            </p:grpSpPr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7E94ECFE-61D3-C719-A03E-1031EDC84D6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id="{B233A630-9EE4-F0F9-8BA4-7726A198996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12" name="组合 211">
                <a:extLst>
                  <a:ext uri="{FF2B5EF4-FFF2-40B4-BE49-F238E27FC236}">
                    <a16:creationId xmlns:a16="http://schemas.microsoft.com/office/drawing/2014/main" id="{D71718D2-A14C-1CC9-7F4D-A3A1AD82AD7E}"/>
                  </a:ext>
                </a:extLst>
              </p:cNvPr>
              <p:cNvGrpSpPr/>
              <p:nvPr/>
            </p:nvGrpSpPr>
            <p:grpSpPr>
              <a:xfrm>
                <a:off x="9388214" y="4219948"/>
                <a:ext cx="336952" cy="369332"/>
                <a:chOff x="2051973" y="3604374"/>
                <a:chExt cx="336952" cy="369332"/>
              </a:xfrm>
            </p:grpSpPr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E9E79F28-2460-0D68-2225-F36B6C90D51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4" name="文本框 213">
                  <a:extLst>
                    <a:ext uri="{FF2B5EF4-FFF2-40B4-BE49-F238E27FC236}">
                      <a16:creationId xmlns:a16="http://schemas.microsoft.com/office/drawing/2014/main" id="{799432B0-F3AF-7451-C850-1E4ABD5295C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O</a:t>
                  </a:r>
                  <a:endParaRPr lang="zh-CN" altLang="en-US" dirty="0"/>
                </a:p>
              </p:txBody>
            </p:sp>
          </p:grpSp>
          <p:grpSp>
            <p:nvGrpSpPr>
              <p:cNvPr id="215" name="组合 214">
                <a:extLst>
                  <a:ext uri="{FF2B5EF4-FFF2-40B4-BE49-F238E27FC236}">
                    <a16:creationId xmlns:a16="http://schemas.microsoft.com/office/drawing/2014/main" id="{4B796444-64B6-D641-9B8A-C969466FFE0F}"/>
                  </a:ext>
                </a:extLst>
              </p:cNvPr>
              <p:cNvGrpSpPr/>
              <p:nvPr/>
            </p:nvGrpSpPr>
            <p:grpSpPr>
              <a:xfrm>
                <a:off x="9027297" y="4219948"/>
                <a:ext cx="288032" cy="369332"/>
                <a:chOff x="2051973" y="3604374"/>
                <a:chExt cx="288032" cy="369332"/>
              </a:xfrm>
            </p:grpSpPr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13C287D8-A8D5-288C-6D85-C25B6CD35F0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7" name="文本框 216">
                  <a:extLst>
                    <a:ext uri="{FF2B5EF4-FFF2-40B4-BE49-F238E27FC236}">
                      <a16:creationId xmlns:a16="http://schemas.microsoft.com/office/drawing/2014/main" id="{94940045-07B3-B389-4EAA-5E919CEB996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18" name="组合 217">
                <a:extLst>
                  <a:ext uri="{FF2B5EF4-FFF2-40B4-BE49-F238E27FC236}">
                    <a16:creationId xmlns:a16="http://schemas.microsoft.com/office/drawing/2014/main" id="{B9F5D3DB-0FB0-2623-5552-2BD11D7B4F1C}"/>
                  </a:ext>
                </a:extLst>
              </p:cNvPr>
              <p:cNvGrpSpPr/>
              <p:nvPr/>
            </p:nvGrpSpPr>
            <p:grpSpPr>
              <a:xfrm>
                <a:off x="9762785" y="4219948"/>
                <a:ext cx="288032" cy="369332"/>
                <a:chOff x="2051973" y="3604374"/>
                <a:chExt cx="288032" cy="369332"/>
              </a:xfrm>
            </p:grpSpPr>
            <p:sp>
              <p:nvSpPr>
                <p:cNvPr id="219" name="矩形 218">
                  <a:extLst>
                    <a:ext uri="{FF2B5EF4-FFF2-40B4-BE49-F238E27FC236}">
                      <a16:creationId xmlns:a16="http://schemas.microsoft.com/office/drawing/2014/main" id="{B199FCAE-7190-61EF-8E91-466544AA9DE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0" name="文本框 219">
                  <a:extLst>
                    <a:ext uri="{FF2B5EF4-FFF2-40B4-BE49-F238E27FC236}">
                      <a16:creationId xmlns:a16="http://schemas.microsoft.com/office/drawing/2014/main" id="{473330DB-EEE7-C415-191C-D283AFD2BBA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21" name="组合 220">
                <a:extLst>
                  <a:ext uri="{FF2B5EF4-FFF2-40B4-BE49-F238E27FC236}">
                    <a16:creationId xmlns:a16="http://schemas.microsoft.com/office/drawing/2014/main" id="{D4DF2A9D-999C-C874-13EE-B035AD10EC94}"/>
                  </a:ext>
                </a:extLst>
              </p:cNvPr>
              <p:cNvGrpSpPr/>
              <p:nvPr/>
            </p:nvGrpSpPr>
            <p:grpSpPr>
              <a:xfrm>
                <a:off x="10516039" y="4208856"/>
                <a:ext cx="301686" cy="369332"/>
                <a:chOff x="2051973" y="3604374"/>
                <a:chExt cx="301686" cy="369332"/>
              </a:xfrm>
            </p:grpSpPr>
            <p:sp>
              <p:nvSpPr>
                <p:cNvPr id="222" name="矩形 221">
                  <a:extLst>
                    <a:ext uri="{FF2B5EF4-FFF2-40B4-BE49-F238E27FC236}">
                      <a16:creationId xmlns:a16="http://schemas.microsoft.com/office/drawing/2014/main" id="{7CB98A1A-57E7-6A31-B32C-383F6C82DF1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3" name="文本框 222">
                  <a:extLst>
                    <a:ext uri="{FF2B5EF4-FFF2-40B4-BE49-F238E27FC236}">
                      <a16:creationId xmlns:a16="http://schemas.microsoft.com/office/drawing/2014/main" id="{7A4B6245-BA96-B842-3D7C-38A984BFEC9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224" name="组合 223">
                <a:extLst>
                  <a:ext uri="{FF2B5EF4-FFF2-40B4-BE49-F238E27FC236}">
                    <a16:creationId xmlns:a16="http://schemas.microsoft.com/office/drawing/2014/main" id="{E8438E99-2A5A-19B7-DEA6-E80D60CF95DF}"/>
                  </a:ext>
                </a:extLst>
              </p:cNvPr>
              <p:cNvGrpSpPr/>
              <p:nvPr/>
            </p:nvGrpSpPr>
            <p:grpSpPr>
              <a:xfrm>
                <a:off x="10155122" y="4208856"/>
                <a:ext cx="288032" cy="369332"/>
                <a:chOff x="2051973" y="3604374"/>
                <a:chExt cx="288032" cy="369332"/>
              </a:xfrm>
            </p:grpSpPr>
            <p:sp>
              <p:nvSpPr>
                <p:cNvPr id="225" name="矩形 224">
                  <a:extLst>
                    <a:ext uri="{FF2B5EF4-FFF2-40B4-BE49-F238E27FC236}">
                      <a16:creationId xmlns:a16="http://schemas.microsoft.com/office/drawing/2014/main" id="{1D99A102-FDCE-D1EC-676A-6FC1BB2FD28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6" name="文本框 225">
                  <a:extLst>
                    <a:ext uri="{FF2B5EF4-FFF2-40B4-BE49-F238E27FC236}">
                      <a16:creationId xmlns:a16="http://schemas.microsoft.com/office/drawing/2014/main" id="{D1C28CEB-2EEE-592B-AEB0-23A9F10CC1E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27" name="组合 226">
                <a:extLst>
                  <a:ext uri="{FF2B5EF4-FFF2-40B4-BE49-F238E27FC236}">
                    <a16:creationId xmlns:a16="http://schemas.microsoft.com/office/drawing/2014/main" id="{DDAAC2E2-34CD-DFC8-2058-0966B47270F5}"/>
                  </a:ext>
                </a:extLst>
              </p:cNvPr>
              <p:cNvGrpSpPr/>
              <p:nvPr/>
            </p:nvGrpSpPr>
            <p:grpSpPr>
              <a:xfrm>
                <a:off x="10890610" y="4208856"/>
                <a:ext cx="288032" cy="369332"/>
                <a:chOff x="2051973" y="3604374"/>
                <a:chExt cx="288032" cy="369332"/>
              </a:xfrm>
            </p:grpSpPr>
            <p:sp>
              <p:nvSpPr>
                <p:cNvPr id="228" name="矩形 227">
                  <a:extLst>
                    <a:ext uri="{FF2B5EF4-FFF2-40B4-BE49-F238E27FC236}">
                      <a16:creationId xmlns:a16="http://schemas.microsoft.com/office/drawing/2014/main" id="{5BE7C37F-DC2C-A1BA-1988-720C331B261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9" name="文本框 228">
                  <a:extLst>
                    <a:ext uri="{FF2B5EF4-FFF2-40B4-BE49-F238E27FC236}">
                      <a16:creationId xmlns:a16="http://schemas.microsoft.com/office/drawing/2014/main" id="{170B5CB5-E1B9-DA8F-AAEA-D516460A4F6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30" name="组合 229">
                <a:extLst>
                  <a:ext uri="{FF2B5EF4-FFF2-40B4-BE49-F238E27FC236}">
                    <a16:creationId xmlns:a16="http://schemas.microsoft.com/office/drawing/2014/main" id="{9ECCDBC6-A0C0-8873-D522-E687B41C7E47}"/>
                  </a:ext>
                </a:extLst>
              </p:cNvPr>
              <p:cNvGrpSpPr/>
              <p:nvPr/>
            </p:nvGrpSpPr>
            <p:grpSpPr>
              <a:xfrm>
                <a:off x="5795974" y="4582687"/>
                <a:ext cx="301686" cy="369332"/>
                <a:chOff x="2051973" y="3604374"/>
                <a:chExt cx="301686" cy="369332"/>
              </a:xfrm>
            </p:grpSpPr>
            <p:sp>
              <p:nvSpPr>
                <p:cNvPr id="231" name="矩形 230">
                  <a:extLst>
                    <a:ext uri="{FF2B5EF4-FFF2-40B4-BE49-F238E27FC236}">
                      <a16:creationId xmlns:a16="http://schemas.microsoft.com/office/drawing/2014/main" id="{0A438170-0174-B98E-A20B-F062C6A5B4A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2" name="文本框 231">
                  <a:extLst>
                    <a:ext uri="{FF2B5EF4-FFF2-40B4-BE49-F238E27FC236}">
                      <a16:creationId xmlns:a16="http://schemas.microsoft.com/office/drawing/2014/main" id="{8C446D0B-AC80-A22E-9BAF-510490E9A74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233" name="组合 232">
                <a:extLst>
                  <a:ext uri="{FF2B5EF4-FFF2-40B4-BE49-F238E27FC236}">
                    <a16:creationId xmlns:a16="http://schemas.microsoft.com/office/drawing/2014/main" id="{0480CEA3-A780-B573-497F-291FF7F03545}"/>
                  </a:ext>
                </a:extLst>
              </p:cNvPr>
              <p:cNvGrpSpPr/>
              <p:nvPr/>
            </p:nvGrpSpPr>
            <p:grpSpPr>
              <a:xfrm>
                <a:off x="5435057" y="4582687"/>
                <a:ext cx="288032" cy="369332"/>
                <a:chOff x="2051973" y="3604374"/>
                <a:chExt cx="288032" cy="369332"/>
              </a:xfrm>
            </p:grpSpPr>
            <p:sp>
              <p:nvSpPr>
                <p:cNvPr id="234" name="矩形 233">
                  <a:extLst>
                    <a:ext uri="{FF2B5EF4-FFF2-40B4-BE49-F238E27FC236}">
                      <a16:creationId xmlns:a16="http://schemas.microsoft.com/office/drawing/2014/main" id="{02B10D37-00CB-8BC1-8884-84E762E2E7E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5" name="文本框 234">
                  <a:extLst>
                    <a:ext uri="{FF2B5EF4-FFF2-40B4-BE49-F238E27FC236}">
                      <a16:creationId xmlns:a16="http://schemas.microsoft.com/office/drawing/2014/main" id="{F370C5DA-B200-BA20-C860-5FC39083118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36" name="组合 235">
                <a:extLst>
                  <a:ext uri="{FF2B5EF4-FFF2-40B4-BE49-F238E27FC236}">
                    <a16:creationId xmlns:a16="http://schemas.microsoft.com/office/drawing/2014/main" id="{2A42F7A2-4695-85B8-507B-3042348E5840}"/>
                  </a:ext>
                </a:extLst>
              </p:cNvPr>
              <p:cNvGrpSpPr/>
              <p:nvPr/>
            </p:nvGrpSpPr>
            <p:grpSpPr>
              <a:xfrm>
                <a:off x="6170545" y="4582687"/>
                <a:ext cx="288032" cy="369332"/>
                <a:chOff x="2051973" y="3604374"/>
                <a:chExt cx="288032" cy="369332"/>
              </a:xfrm>
            </p:grpSpPr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71CB8CBF-73CE-278F-3EE0-69613135BCC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8" name="文本框 237">
                  <a:extLst>
                    <a:ext uri="{FF2B5EF4-FFF2-40B4-BE49-F238E27FC236}">
                      <a16:creationId xmlns:a16="http://schemas.microsoft.com/office/drawing/2014/main" id="{048BA084-D730-F95C-7488-21C5AC870E6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39" name="组合 238">
                <a:extLst>
                  <a:ext uri="{FF2B5EF4-FFF2-40B4-BE49-F238E27FC236}">
                    <a16:creationId xmlns:a16="http://schemas.microsoft.com/office/drawing/2014/main" id="{82692F6B-1BD5-C8BD-5B13-EBC7495C9EDE}"/>
                  </a:ext>
                </a:extLst>
              </p:cNvPr>
              <p:cNvGrpSpPr/>
              <p:nvPr/>
            </p:nvGrpSpPr>
            <p:grpSpPr>
              <a:xfrm>
                <a:off x="6919498" y="4593026"/>
                <a:ext cx="304892" cy="369332"/>
                <a:chOff x="2051973" y="3604374"/>
                <a:chExt cx="304892" cy="369332"/>
              </a:xfrm>
            </p:grpSpPr>
            <p:sp>
              <p:nvSpPr>
                <p:cNvPr id="240" name="矩形 239">
                  <a:extLst>
                    <a:ext uri="{FF2B5EF4-FFF2-40B4-BE49-F238E27FC236}">
                      <a16:creationId xmlns:a16="http://schemas.microsoft.com/office/drawing/2014/main" id="{5DD58CC8-9F5F-EEAA-F420-D427CCBD90E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1" name="文本框 240">
                  <a:extLst>
                    <a:ext uri="{FF2B5EF4-FFF2-40B4-BE49-F238E27FC236}">
                      <a16:creationId xmlns:a16="http://schemas.microsoft.com/office/drawing/2014/main" id="{C14D6133-D13F-9647-BBBD-8797BBE048D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X</a:t>
                  </a:r>
                  <a:endParaRPr lang="zh-CN" altLang="en-US" dirty="0"/>
                </a:p>
              </p:txBody>
            </p:sp>
          </p:grpSp>
          <p:grpSp>
            <p:nvGrpSpPr>
              <p:cNvPr id="242" name="组合 241">
                <a:extLst>
                  <a:ext uri="{FF2B5EF4-FFF2-40B4-BE49-F238E27FC236}">
                    <a16:creationId xmlns:a16="http://schemas.microsoft.com/office/drawing/2014/main" id="{75C51D69-799E-3832-5554-FD5FBA5B66E2}"/>
                  </a:ext>
                </a:extLst>
              </p:cNvPr>
              <p:cNvGrpSpPr/>
              <p:nvPr/>
            </p:nvGrpSpPr>
            <p:grpSpPr>
              <a:xfrm>
                <a:off x="6558581" y="4593026"/>
                <a:ext cx="288032" cy="369332"/>
                <a:chOff x="2051973" y="3604374"/>
                <a:chExt cx="288032" cy="369332"/>
              </a:xfrm>
            </p:grpSpPr>
            <p:sp>
              <p:nvSpPr>
                <p:cNvPr id="243" name="矩形 242">
                  <a:extLst>
                    <a:ext uri="{FF2B5EF4-FFF2-40B4-BE49-F238E27FC236}">
                      <a16:creationId xmlns:a16="http://schemas.microsoft.com/office/drawing/2014/main" id="{4BB6B3BA-2D91-6F62-CAAB-A5C18D778A0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id="{69133B78-DF5E-537F-EA13-E7337D7EED4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45" name="组合 244">
                <a:extLst>
                  <a:ext uri="{FF2B5EF4-FFF2-40B4-BE49-F238E27FC236}">
                    <a16:creationId xmlns:a16="http://schemas.microsoft.com/office/drawing/2014/main" id="{B93B3EDC-9404-B588-C92D-3129D1EDCD08}"/>
                  </a:ext>
                </a:extLst>
              </p:cNvPr>
              <p:cNvGrpSpPr/>
              <p:nvPr/>
            </p:nvGrpSpPr>
            <p:grpSpPr>
              <a:xfrm>
                <a:off x="7294069" y="4593026"/>
                <a:ext cx="288032" cy="369332"/>
                <a:chOff x="2051973" y="3604374"/>
                <a:chExt cx="288032" cy="369332"/>
              </a:xfrm>
            </p:grpSpPr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8DF269BC-27D7-FA1A-0AFA-E241284607F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7" name="文本框 246">
                  <a:extLst>
                    <a:ext uri="{FF2B5EF4-FFF2-40B4-BE49-F238E27FC236}">
                      <a16:creationId xmlns:a16="http://schemas.microsoft.com/office/drawing/2014/main" id="{8E001D6C-C345-DF7C-389F-6833D5A8995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48" name="组合 247">
                <a:extLst>
                  <a:ext uri="{FF2B5EF4-FFF2-40B4-BE49-F238E27FC236}">
                    <a16:creationId xmlns:a16="http://schemas.microsoft.com/office/drawing/2014/main" id="{DE2BCDDD-B110-AC91-11BC-F37B85AE7159}"/>
                  </a:ext>
                </a:extLst>
              </p:cNvPr>
              <p:cNvGrpSpPr/>
              <p:nvPr/>
            </p:nvGrpSpPr>
            <p:grpSpPr>
              <a:xfrm>
                <a:off x="8276792" y="4593026"/>
                <a:ext cx="301686" cy="369332"/>
                <a:chOff x="2051973" y="3604374"/>
                <a:chExt cx="301686" cy="369332"/>
              </a:xfrm>
            </p:grpSpPr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0F099FC7-1921-8E6B-A906-9BA7161FD41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0" name="文本框 249">
                  <a:extLst>
                    <a:ext uri="{FF2B5EF4-FFF2-40B4-BE49-F238E27FC236}">
                      <a16:creationId xmlns:a16="http://schemas.microsoft.com/office/drawing/2014/main" id="{6DD849B9-82D3-E878-B0B4-CB601C2A54A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251" name="组合 250">
                <a:extLst>
                  <a:ext uri="{FF2B5EF4-FFF2-40B4-BE49-F238E27FC236}">
                    <a16:creationId xmlns:a16="http://schemas.microsoft.com/office/drawing/2014/main" id="{23D1EAD4-8C49-4E71-9894-7BE79DE079B9}"/>
                  </a:ext>
                </a:extLst>
              </p:cNvPr>
              <p:cNvGrpSpPr/>
              <p:nvPr/>
            </p:nvGrpSpPr>
            <p:grpSpPr>
              <a:xfrm>
                <a:off x="7915875" y="4593026"/>
                <a:ext cx="288032" cy="369332"/>
                <a:chOff x="2051973" y="3604374"/>
                <a:chExt cx="288032" cy="369332"/>
              </a:xfrm>
            </p:grpSpPr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2C9779FB-DD28-FB6D-9E26-C7DF8F19767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3" name="文本框 252">
                  <a:extLst>
                    <a:ext uri="{FF2B5EF4-FFF2-40B4-BE49-F238E27FC236}">
                      <a16:creationId xmlns:a16="http://schemas.microsoft.com/office/drawing/2014/main" id="{BA5D8870-D4A2-F85B-FA34-4E75913DF09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54" name="组合 253">
                <a:extLst>
                  <a:ext uri="{FF2B5EF4-FFF2-40B4-BE49-F238E27FC236}">
                    <a16:creationId xmlns:a16="http://schemas.microsoft.com/office/drawing/2014/main" id="{475A9EA8-3B34-8826-42CA-294B3C30CBF0}"/>
                  </a:ext>
                </a:extLst>
              </p:cNvPr>
              <p:cNvGrpSpPr/>
              <p:nvPr/>
            </p:nvGrpSpPr>
            <p:grpSpPr>
              <a:xfrm>
                <a:off x="8651363" y="4593026"/>
                <a:ext cx="288032" cy="369332"/>
                <a:chOff x="2051973" y="3604374"/>
                <a:chExt cx="288032" cy="369332"/>
              </a:xfrm>
            </p:grpSpPr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16AC8719-FE78-A0DB-441E-065C60C81FE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6" name="文本框 255">
                  <a:extLst>
                    <a:ext uri="{FF2B5EF4-FFF2-40B4-BE49-F238E27FC236}">
                      <a16:creationId xmlns:a16="http://schemas.microsoft.com/office/drawing/2014/main" id="{8AB28874-A44F-CD3D-0DE2-7A0FD573549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57" name="组合 256">
                <a:extLst>
                  <a:ext uri="{FF2B5EF4-FFF2-40B4-BE49-F238E27FC236}">
                    <a16:creationId xmlns:a16="http://schemas.microsoft.com/office/drawing/2014/main" id="{9DB347F9-5354-A647-EEB8-AE753B93210F}"/>
                  </a:ext>
                </a:extLst>
              </p:cNvPr>
              <p:cNvGrpSpPr/>
              <p:nvPr/>
            </p:nvGrpSpPr>
            <p:grpSpPr>
              <a:xfrm>
                <a:off x="9387757" y="4593026"/>
                <a:ext cx="301686" cy="369332"/>
                <a:chOff x="2051973" y="3604374"/>
                <a:chExt cx="301686" cy="369332"/>
              </a:xfrm>
            </p:grpSpPr>
            <p:sp>
              <p:nvSpPr>
                <p:cNvPr id="258" name="矩形 257">
                  <a:extLst>
                    <a:ext uri="{FF2B5EF4-FFF2-40B4-BE49-F238E27FC236}">
                      <a16:creationId xmlns:a16="http://schemas.microsoft.com/office/drawing/2014/main" id="{31BD0D8A-241D-F6A6-462C-D8BB5D2E392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9" name="文本框 258">
                  <a:extLst>
                    <a:ext uri="{FF2B5EF4-FFF2-40B4-BE49-F238E27FC236}">
                      <a16:creationId xmlns:a16="http://schemas.microsoft.com/office/drawing/2014/main" id="{AA0BC57E-F276-10A8-10DF-787C10723A3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260" name="组合 259">
                <a:extLst>
                  <a:ext uri="{FF2B5EF4-FFF2-40B4-BE49-F238E27FC236}">
                    <a16:creationId xmlns:a16="http://schemas.microsoft.com/office/drawing/2014/main" id="{944081D6-B114-4F7B-C625-46F520D76698}"/>
                  </a:ext>
                </a:extLst>
              </p:cNvPr>
              <p:cNvGrpSpPr/>
              <p:nvPr/>
            </p:nvGrpSpPr>
            <p:grpSpPr>
              <a:xfrm>
                <a:off x="9026840" y="4593026"/>
                <a:ext cx="288032" cy="369332"/>
                <a:chOff x="2051973" y="3604374"/>
                <a:chExt cx="288032" cy="369332"/>
              </a:xfrm>
            </p:grpSpPr>
            <p:sp>
              <p:nvSpPr>
                <p:cNvPr id="261" name="矩形 260">
                  <a:extLst>
                    <a:ext uri="{FF2B5EF4-FFF2-40B4-BE49-F238E27FC236}">
                      <a16:creationId xmlns:a16="http://schemas.microsoft.com/office/drawing/2014/main" id="{41FA23F3-79DE-D7CB-7F27-2A02FF0699B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2" name="文本框 261">
                  <a:extLst>
                    <a:ext uri="{FF2B5EF4-FFF2-40B4-BE49-F238E27FC236}">
                      <a16:creationId xmlns:a16="http://schemas.microsoft.com/office/drawing/2014/main" id="{959267F0-727E-FA78-799A-E54BE30ABB6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63" name="组合 262">
                <a:extLst>
                  <a:ext uri="{FF2B5EF4-FFF2-40B4-BE49-F238E27FC236}">
                    <a16:creationId xmlns:a16="http://schemas.microsoft.com/office/drawing/2014/main" id="{C0A8A2AC-8BB6-E1A0-9627-30320BB08E61}"/>
                  </a:ext>
                </a:extLst>
              </p:cNvPr>
              <p:cNvGrpSpPr/>
              <p:nvPr/>
            </p:nvGrpSpPr>
            <p:grpSpPr>
              <a:xfrm>
                <a:off x="9762328" y="4593026"/>
                <a:ext cx="288032" cy="369332"/>
                <a:chOff x="2051973" y="3604374"/>
                <a:chExt cx="288032" cy="369332"/>
              </a:xfrm>
            </p:grpSpPr>
            <p:sp>
              <p:nvSpPr>
                <p:cNvPr id="264" name="矩形 263">
                  <a:extLst>
                    <a:ext uri="{FF2B5EF4-FFF2-40B4-BE49-F238E27FC236}">
                      <a16:creationId xmlns:a16="http://schemas.microsoft.com/office/drawing/2014/main" id="{4F83233B-DC03-34C0-EFA7-692929DCE76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" name="文本框 264">
                  <a:extLst>
                    <a:ext uri="{FF2B5EF4-FFF2-40B4-BE49-F238E27FC236}">
                      <a16:creationId xmlns:a16="http://schemas.microsoft.com/office/drawing/2014/main" id="{F17220B1-7F6D-1538-F7BF-AADA9413F60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66" name="组合 265">
                <a:extLst>
                  <a:ext uri="{FF2B5EF4-FFF2-40B4-BE49-F238E27FC236}">
                    <a16:creationId xmlns:a16="http://schemas.microsoft.com/office/drawing/2014/main" id="{0038A576-97A6-3C75-C4F0-E0E937CA16CF}"/>
                  </a:ext>
                </a:extLst>
              </p:cNvPr>
              <p:cNvGrpSpPr/>
              <p:nvPr/>
            </p:nvGrpSpPr>
            <p:grpSpPr>
              <a:xfrm>
                <a:off x="10526824" y="4593026"/>
                <a:ext cx="301686" cy="369332"/>
                <a:chOff x="2051973" y="3604374"/>
                <a:chExt cx="301686" cy="369332"/>
              </a:xfrm>
            </p:grpSpPr>
            <p:sp>
              <p:nvSpPr>
                <p:cNvPr id="267" name="矩形 266">
                  <a:extLst>
                    <a:ext uri="{FF2B5EF4-FFF2-40B4-BE49-F238E27FC236}">
                      <a16:creationId xmlns:a16="http://schemas.microsoft.com/office/drawing/2014/main" id="{82F2D018-164E-CF41-E72F-ECF69F874DB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" name="文本框 267">
                  <a:extLst>
                    <a:ext uri="{FF2B5EF4-FFF2-40B4-BE49-F238E27FC236}">
                      <a16:creationId xmlns:a16="http://schemas.microsoft.com/office/drawing/2014/main" id="{99B4C10F-60A4-159B-C6A5-1C0CFF26768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269" name="组合 268">
                <a:extLst>
                  <a:ext uri="{FF2B5EF4-FFF2-40B4-BE49-F238E27FC236}">
                    <a16:creationId xmlns:a16="http://schemas.microsoft.com/office/drawing/2014/main" id="{86B1763D-E8C8-9CEC-35D8-E5E6606B881C}"/>
                  </a:ext>
                </a:extLst>
              </p:cNvPr>
              <p:cNvGrpSpPr/>
              <p:nvPr/>
            </p:nvGrpSpPr>
            <p:grpSpPr>
              <a:xfrm>
                <a:off x="10165907" y="4593026"/>
                <a:ext cx="288032" cy="369332"/>
                <a:chOff x="2051973" y="3604374"/>
                <a:chExt cx="288032" cy="369332"/>
              </a:xfrm>
            </p:grpSpPr>
            <p:sp>
              <p:nvSpPr>
                <p:cNvPr id="270" name="矩形 269">
                  <a:extLst>
                    <a:ext uri="{FF2B5EF4-FFF2-40B4-BE49-F238E27FC236}">
                      <a16:creationId xmlns:a16="http://schemas.microsoft.com/office/drawing/2014/main" id="{ED8F6D60-BEAF-D423-A3F8-C207D00F18E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文本框 270">
                  <a:extLst>
                    <a:ext uri="{FF2B5EF4-FFF2-40B4-BE49-F238E27FC236}">
                      <a16:creationId xmlns:a16="http://schemas.microsoft.com/office/drawing/2014/main" id="{2242159D-13BB-E3A0-8530-DFD491315C0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72" name="组合 271">
                <a:extLst>
                  <a:ext uri="{FF2B5EF4-FFF2-40B4-BE49-F238E27FC236}">
                    <a16:creationId xmlns:a16="http://schemas.microsoft.com/office/drawing/2014/main" id="{4340E82D-AF43-7354-2A7A-2285DC5C050E}"/>
                  </a:ext>
                </a:extLst>
              </p:cNvPr>
              <p:cNvGrpSpPr/>
              <p:nvPr/>
            </p:nvGrpSpPr>
            <p:grpSpPr>
              <a:xfrm>
                <a:off x="10901395" y="4593026"/>
                <a:ext cx="288032" cy="369332"/>
                <a:chOff x="2051973" y="3604374"/>
                <a:chExt cx="288032" cy="369332"/>
              </a:xfrm>
            </p:grpSpPr>
            <p:sp>
              <p:nvSpPr>
                <p:cNvPr id="273" name="矩形 272">
                  <a:extLst>
                    <a:ext uri="{FF2B5EF4-FFF2-40B4-BE49-F238E27FC236}">
                      <a16:creationId xmlns:a16="http://schemas.microsoft.com/office/drawing/2014/main" id="{0712F019-5475-FA8F-9738-DCAD56D7FFF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4" name="文本框 273">
                  <a:extLst>
                    <a:ext uri="{FF2B5EF4-FFF2-40B4-BE49-F238E27FC236}">
                      <a16:creationId xmlns:a16="http://schemas.microsoft.com/office/drawing/2014/main" id="{7E3B6220-1D17-D3B0-B9BE-E42B13A4726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75" name="组合 274">
                <a:extLst>
                  <a:ext uri="{FF2B5EF4-FFF2-40B4-BE49-F238E27FC236}">
                    <a16:creationId xmlns:a16="http://schemas.microsoft.com/office/drawing/2014/main" id="{C2BF6934-74A3-E0DE-E5B4-ABE620E6BE88}"/>
                  </a:ext>
                </a:extLst>
              </p:cNvPr>
              <p:cNvGrpSpPr/>
              <p:nvPr/>
            </p:nvGrpSpPr>
            <p:grpSpPr>
              <a:xfrm>
                <a:off x="5789796" y="5266238"/>
                <a:ext cx="301686" cy="369332"/>
                <a:chOff x="2051973" y="3604374"/>
                <a:chExt cx="301686" cy="369332"/>
              </a:xfrm>
            </p:grpSpPr>
            <p:sp>
              <p:nvSpPr>
                <p:cNvPr id="276" name="矩形 275">
                  <a:extLst>
                    <a:ext uri="{FF2B5EF4-FFF2-40B4-BE49-F238E27FC236}">
                      <a16:creationId xmlns:a16="http://schemas.microsoft.com/office/drawing/2014/main" id="{A805148E-D891-2577-B169-83665FAF879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7" name="文本框 276">
                  <a:extLst>
                    <a:ext uri="{FF2B5EF4-FFF2-40B4-BE49-F238E27FC236}">
                      <a16:creationId xmlns:a16="http://schemas.microsoft.com/office/drawing/2014/main" id="{B68183AF-98A5-94D1-6D82-A1B859C9408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278" name="组合 277">
                <a:extLst>
                  <a:ext uri="{FF2B5EF4-FFF2-40B4-BE49-F238E27FC236}">
                    <a16:creationId xmlns:a16="http://schemas.microsoft.com/office/drawing/2014/main" id="{B63D4435-175C-6A34-75C6-D2BC33E4742C}"/>
                  </a:ext>
                </a:extLst>
              </p:cNvPr>
              <p:cNvGrpSpPr/>
              <p:nvPr/>
            </p:nvGrpSpPr>
            <p:grpSpPr>
              <a:xfrm>
                <a:off x="5428879" y="5266238"/>
                <a:ext cx="288032" cy="369332"/>
                <a:chOff x="2051973" y="3604374"/>
                <a:chExt cx="288032" cy="369332"/>
              </a:xfrm>
            </p:grpSpPr>
            <p:sp>
              <p:nvSpPr>
                <p:cNvPr id="279" name="矩形 278">
                  <a:extLst>
                    <a:ext uri="{FF2B5EF4-FFF2-40B4-BE49-F238E27FC236}">
                      <a16:creationId xmlns:a16="http://schemas.microsoft.com/office/drawing/2014/main" id="{D30C8040-1C88-E073-7FA0-5F741920E95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文本框 279">
                  <a:extLst>
                    <a:ext uri="{FF2B5EF4-FFF2-40B4-BE49-F238E27FC236}">
                      <a16:creationId xmlns:a16="http://schemas.microsoft.com/office/drawing/2014/main" id="{97E2B895-4F8D-C992-9ACB-2BB86CCE495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81" name="组合 280">
                <a:extLst>
                  <a:ext uri="{FF2B5EF4-FFF2-40B4-BE49-F238E27FC236}">
                    <a16:creationId xmlns:a16="http://schemas.microsoft.com/office/drawing/2014/main" id="{803BF939-48EA-EAB8-B828-2792C896453A}"/>
                  </a:ext>
                </a:extLst>
              </p:cNvPr>
              <p:cNvGrpSpPr/>
              <p:nvPr/>
            </p:nvGrpSpPr>
            <p:grpSpPr>
              <a:xfrm>
                <a:off x="6164367" y="5266238"/>
                <a:ext cx="288032" cy="369332"/>
                <a:chOff x="2051973" y="3604374"/>
                <a:chExt cx="288032" cy="369332"/>
              </a:xfrm>
            </p:grpSpPr>
            <p:sp>
              <p:nvSpPr>
                <p:cNvPr id="282" name="矩形 281">
                  <a:extLst>
                    <a:ext uri="{FF2B5EF4-FFF2-40B4-BE49-F238E27FC236}">
                      <a16:creationId xmlns:a16="http://schemas.microsoft.com/office/drawing/2014/main" id="{C3F44689-A9E0-F29F-D17F-1FC90CADE40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3" name="文本框 282">
                  <a:extLst>
                    <a:ext uri="{FF2B5EF4-FFF2-40B4-BE49-F238E27FC236}">
                      <a16:creationId xmlns:a16="http://schemas.microsoft.com/office/drawing/2014/main" id="{AE650D73-9CAF-6C38-2C0A-7572013958F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84" name="组合 283">
                <a:extLst>
                  <a:ext uri="{FF2B5EF4-FFF2-40B4-BE49-F238E27FC236}">
                    <a16:creationId xmlns:a16="http://schemas.microsoft.com/office/drawing/2014/main" id="{C3A4B2F2-8340-A204-9D2B-304E734BA0F8}"/>
                  </a:ext>
                </a:extLst>
              </p:cNvPr>
              <p:cNvGrpSpPr/>
              <p:nvPr/>
            </p:nvGrpSpPr>
            <p:grpSpPr>
              <a:xfrm>
                <a:off x="6918331" y="5264336"/>
                <a:ext cx="301686" cy="369332"/>
                <a:chOff x="2051973" y="3604374"/>
                <a:chExt cx="301686" cy="369332"/>
              </a:xfrm>
            </p:grpSpPr>
            <p:sp>
              <p:nvSpPr>
                <p:cNvPr id="285" name="矩形 284">
                  <a:extLst>
                    <a:ext uri="{FF2B5EF4-FFF2-40B4-BE49-F238E27FC236}">
                      <a16:creationId xmlns:a16="http://schemas.microsoft.com/office/drawing/2014/main" id="{CD432A31-5406-3C5C-4D33-D09F8FBDD30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6" name="文本框 285">
                  <a:extLst>
                    <a:ext uri="{FF2B5EF4-FFF2-40B4-BE49-F238E27FC236}">
                      <a16:creationId xmlns:a16="http://schemas.microsoft.com/office/drawing/2014/main" id="{2F95FA8A-B75C-8306-4388-E15B27C62C6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287" name="组合 286">
                <a:extLst>
                  <a:ext uri="{FF2B5EF4-FFF2-40B4-BE49-F238E27FC236}">
                    <a16:creationId xmlns:a16="http://schemas.microsoft.com/office/drawing/2014/main" id="{D8D516C1-0C83-62A6-C706-1029E90D5EA7}"/>
                  </a:ext>
                </a:extLst>
              </p:cNvPr>
              <p:cNvGrpSpPr/>
              <p:nvPr/>
            </p:nvGrpSpPr>
            <p:grpSpPr>
              <a:xfrm>
                <a:off x="6557414" y="5264336"/>
                <a:ext cx="288032" cy="369332"/>
                <a:chOff x="2051973" y="3604374"/>
                <a:chExt cx="288032" cy="369332"/>
              </a:xfrm>
            </p:grpSpPr>
            <p:sp>
              <p:nvSpPr>
                <p:cNvPr id="288" name="矩形 287">
                  <a:extLst>
                    <a:ext uri="{FF2B5EF4-FFF2-40B4-BE49-F238E27FC236}">
                      <a16:creationId xmlns:a16="http://schemas.microsoft.com/office/drawing/2014/main" id="{83372FED-4CC7-06DA-5CDF-2B0A393439A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" name="文本框 288">
                  <a:extLst>
                    <a:ext uri="{FF2B5EF4-FFF2-40B4-BE49-F238E27FC236}">
                      <a16:creationId xmlns:a16="http://schemas.microsoft.com/office/drawing/2014/main" id="{9FDAB80A-CE88-9CDB-8622-837ACC46841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90" name="组合 289">
                <a:extLst>
                  <a:ext uri="{FF2B5EF4-FFF2-40B4-BE49-F238E27FC236}">
                    <a16:creationId xmlns:a16="http://schemas.microsoft.com/office/drawing/2014/main" id="{5D8A3D8B-9E25-D4DA-FFB7-9B445D79CC0F}"/>
                  </a:ext>
                </a:extLst>
              </p:cNvPr>
              <p:cNvGrpSpPr/>
              <p:nvPr/>
            </p:nvGrpSpPr>
            <p:grpSpPr>
              <a:xfrm>
                <a:off x="7292902" y="5264336"/>
                <a:ext cx="288032" cy="369332"/>
                <a:chOff x="2051973" y="3604374"/>
                <a:chExt cx="288032" cy="369332"/>
              </a:xfrm>
            </p:grpSpPr>
            <p:sp>
              <p:nvSpPr>
                <p:cNvPr id="291" name="矩形 290">
                  <a:extLst>
                    <a:ext uri="{FF2B5EF4-FFF2-40B4-BE49-F238E27FC236}">
                      <a16:creationId xmlns:a16="http://schemas.microsoft.com/office/drawing/2014/main" id="{01235FCE-9A5A-1618-48BC-26D14914E03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2" name="文本框 291">
                  <a:extLst>
                    <a:ext uri="{FF2B5EF4-FFF2-40B4-BE49-F238E27FC236}">
                      <a16:creationId xmlns:a16="http://schemas.microsoft.com/office/drawing/2014/main" id="{55B0FF9F-C59F-C9E5-1C07-D16449A2E34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93" name="组合 292">
                <a:extLst>
                  <a:ext uri="{FF2B5EF4-FFF2-40B4-BE49-F238E27FC236}">
                    <a16:creationId xmlns:a16="http://schemas.microsoft.com/office/drawing/2014/main" id="{9037640C-6B2A-3F72-3AB4-59C1D17AA6F7}"/>
                  </a:ext>
                </a:extLst>
              </p:cNvPr>
              <p:cNvGrpSpPr/>
              <p:nvPr/>
            </p:nvGrpSpPr>
            <p:grpSpPr>
              <a:xfrm>
                <a:off x="8272616" y="5264336"/>
                <a:ext cx="304892" cy="369332"/>
                <a:chOff x="2051973" y="3604374"/>
                <a:chExt cx="304892" cy="369332"/>
              </a:xfrm>
            </p:grpSpPr>
            <p:sp>
              <p:nvSpPr>
                <p:cNvPr id="294" name="矩形 293">
                  <a:extLst>
                    <a:ext uri="{FF2B5EF4-FFF2-40B4-BE49-F238E27FC236}">
                      <a16:creationId xmlns:a16="http://schemas.microsoft.com/office/drawing/2014/main" id="{32531EF1-385A-BBA5-F941-C61B1C16456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5" name="文本框 294">
                  <a:extLst>
                    <a:ext uri="{FF2B5EF4-FFF2-40B4-BE49-F238E27FC236}">
                      <a16:creationId xmlns:a16="http://schemas.microsoft.com/office/drawing/2014/main" id="{1E323111-347E-7B46-B8E0-E39460568EC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X</a:t>
                  </a:r>
                  <a:endParaRPr lang="zh-CN" altLang="en-US" dirty="0"/>
                </a:p>
              </p:txBody>
            </p:sp>
          </p:grpSp>
          <p:grpSp>
            <p:nvGrpSpPr>
              <p:cNvPr id="296" name="组合 295">
                <a:extLst>
                  <a:ext uri="{FF2B5EF4-FFF2-40B4-BE49-F238E27FC236}">
                    <a16:creationId xmlns:a16="http://schemas.microsoft.com/office/drawing/2014/main" id="{77126A62-AEBD-C6A8-CF8B-E81D36365CB9}"/>
                  </a:ext>
                </a:extLst>
              </p:cNvPr>
              <p:cNvGrpSpPr/>
              <p:nvPr/>
            </p:nvGrpSpPr>
            <p:grpSpPr>
              <a:xfrm>
                <a:off x="7911699" y="5264336"/>
                <a:ext cx="288032" cy="369332"/>
                <a:chOff x="2051973" y="3604374"/>
                <a:chExt cx="288032" cy="369332"/>
              </a:xfrm>
            </p:grpSpPr>
            <p:sp>
              <p:nvSpPr>
                <p:cNvPr id="297" name="矩形 296">
                  <a:extLst>
                    <a:ext uri="{FF2B5EF4-FFF2-40B4-BE49-F238E27FC236}">
                      <a16:creationId xmlns:a16="http://schemas.microsoft.com/office/drawing/2014/main" id="{1022ACD9-34F2-3343-0F70-76224B10406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8" name="文本框 297">
                  <a:extLst>
                    <a:ext uri="{FF2B5EF4-FFF2-40B4-BE49-F238E27FC236}">
                      <a16:creationId xmlns:a16="http://schemas.microsoft.com/office/drawing/2014/main" id="{802D87E7-2ECB-E944-4E8F-07163FE9612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299" name="组合 298">
                <a:extLst>
                  <a:ext uri="{FF2B5EF4-FFF2-40B4-BE49-F238E27FC236}">
                    <a16:creationId xmlns:a16="http://schemas.microsoft.com/office/drawing/2014/main" id="{E5ABBDBB-70AD-28C4-7348-BE93E17B2133}"/>
                  </a:ext>
                </a:extLst>
              </p:cNvPr>
              <p:cNvGrpSpPr/>
              <p:nvPr/>
            </p:nvGrpSpPr>
            <p:grpSpPr>
              <a:xfrm>
                <a:off x="8647187" y="5264336"/>
                <a:ext cx="288032" cy="369332"/>
                <a:chOff x="2051973" y="3604374"/>
                <a:chExt cx="288032" cy="369332"/>
              </a:xfrm>
            </p:grpSpPr>
            <p:sp>
              <p:nvSpPr>
                <p:cNvPr id="300" name="矩形 299">
                  <a:extLst>
                    <a:ext uri="{FF2B5EF4-FFF2-40B4-BE49-F238E27FC236}">
                      <a16:creationId xmlns:a16="http://schemas.microsoft.com/office/drawing/2014/main" id="{88CD5B8A-287E-C0AE-A61E-0D1B19909FD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1" name="文本框 300">
                  <a:extLst>
                    <a:ext uri="{FF2B5EF4-FFF2-40B4-BE49-F238E27FC236}">
                      <a16:creationId xmlns:a16="http://schemas.microsoft.com/office/drawing/2014/main" id="{44F0DAA6-52FD-58BD-3F96-679D7193A97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02" name="组合 301">
                <a:extLst>
                  <a:ext uri="{FF2B5EF4-FFF2-40B4-BE49-F238E27FC236}">
                    <a16:creationId xmlns:a16="http://schemas.microsoft.com/office/drawing/2014/main" id="{E91B015B-BB9D-839F-2ACD-AED42E357247}"/>
                  </a:ext>
                </a:extLst>
              </p:cNvPr>
              <p:cNvGrpSpPr/>
              <p:nvPr/>
            </p:nvGrpSpPr>
            <p:grpSpPr>
              <a:xfrm>
                <a:off x="9383581" y="5264336"/>
                <a:ext cx="301686" cy="369332"/>
                <a:chOff x="2051973" y="3604374"/>
                <a:chExt cx="301686" cy="369332"/>
              </a:xfrm>
            </p:grpSpPr>
            <p:sp>
              <p:nvSpPr>
                <p:cNvPr id="303" name="矩形 302">
                  <a:extLst>
                    <a:ext uri="{FF2B5EF4-FFF2-40B4-BE49-F238E27FC236}">
                      <a16:creationId xmlns:a16="http://schemas.microsoft.com/office/drawing/2014/main" id="{7930E979-319A-FBDC-8AFE-0B2FB6C72A4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4" name="文本框 303">
                  <a:extLst>
                    <a:ext uri="{FF2B5EF4-FFF2-40B4-BE49-F238E27FC236}">
                      <a16:creationId xmlns:a16="http://schemas.microsoft.com/office/drawing/2014/main" id="{3FE36066-897C-B9D7-1402-E7F7B0ECE65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05" name="组合 304">
                <a:extLst>
                  <a:ext uri="{FF2B5EF4-FFF2-40B4-BE49-F238E27FC236}">
                    <a16:creationId xmlns:a16="http://schemas.microsoft.com/office/drawing/2014/main" id="{3E3920E5-DA14-C4BE-83E5-3C737A562BC1}"/>
                  </a:ext>
                </a:extLst>
              </p:cNvPr>
              <p:cNvGrpSpPr/>
              <p:nvPr/>
            </p:nvGrpSpPr>
            <p:grpSpPr>
              <a:xfrm>
                <a:off x="9022664" y="5264336"/>
                <a:ext cx="288032" cy="369332"/>
                <a:chOff x="2051973" y="3604374"/>
                <a:chExt cx="288032" cy="369332"/>
              </a:xfrm>
            </p:grpSpPr>
            <p:sp>
              <p:nvSpPr>
                <p:cNvPr id="306" name="矩形 305">
                  <a:extLst>
                    <a:ext uri="{FF2B5EF4-FFF2-40B4-BE49-F238E27FC236}">
                      <a16:creationId xmlns:a16="http://schemas.microsoft.com/office/drawing/2014/main" id="{8D816418-067A-55EA-6C8F-1340E2F3FC6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" name="文本框 306">
                  <a:extLst>
                    <a:ext uri="{FF2B5EF4-FFF2-40B4-BE49-F238E27FC236}">
                      <a16:creationId xmlns:a16="http://schemas.microsoft.com/office/drawing/2014/main" id="{8E87CFE6-E7DA-72CF-7843-485D9BB53D1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08" name="组合 307">
                <a:extLst>
                  <a:ext uri="{FF2B5EF4-FFF2-40B4-BE49-F238E27FC236}">
                    <a16:creationId xmlns:a16="http://schemas.microsoft.com/office/drawing/2014/main" id="{837C8960-28E7-6992-2F5D-4AF19330351B}"/>
                  </a:ext>
                </a:extLst>
              </p:cNvPr>
              <p:cNvGrpSpPr/>
              <p:nvPr/>
            </p:nvGrpSpPr>
            <p:grpSpPr>
              <a:xfrm>
                <a:off x="9758152" y="5264336"/>
                <a:ext cx="288032" cy="369332"/>
                <a:chOff x="2051973" y="3604374"/>
                <a:chExt cx="288032" cy="369332"/>
              </a:xfrm>
            </p:grpSpPr>
            <p:sp>
              <p:nvSpPr>
                <p:cNvPr id="309" name="矩形 308">
                  <a:extLst>
                    <a:ext uri="{FF2B5EF4-FFF2-40B4-BE49-F238E27FC236}">
                      <a16:creationId xmlns:a16="http://schemas.microsoft.com/office/drawing/2014/main" id="{8EF54F1A-8042-1FBF-0652-08BB8970CA8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0" name="文本框 309">
                  <a:extLst>
                    <a:ext uri="{FF2B5EF4-FFF2-40B4-BE49-F238E27FC236}">
                      <a16:creationId xmlns:a16="http://schemas.microsoft.com/office/drawing/2014/main" id="{F917040C-1B63-BC86-C8B9-7A29C9BC622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11" name="组合 310">
                <a:extLst>
                  <a:ext uri="{FF2B5EF4-FFF2-40B4-BE49-F238E27FC236}">
                    <a16:creationId xmlns:a16="http://schemas.microsoft.com/office/drawing/2014/main" id="{2E80668D-FA20-75D4-5F7A-B93905AA4AC2}"/>
                  </a:ext>
                </a:extLst>
              </p:cNvPr>
              <p:cNvGrpSpPr/>
              <p:nvPr/>
            </p:nvGrpSpPr>
            <p:grpSpPr>
              <a:xfrm>
                <a:off x="10520704" y="5266552"/>
                <a:ext cx="301686" cy="369332"/>
                <a:chOff x="2051973" y="3604374"/>
                <a:chExt cx="301686" cy="369332"/>
              </a:xfrm>
            </p:grpSpPr>
            <p:sp>
              <p:nvSpPr>
                <p:cNvPr id="312" name="矩形 311">
                  <a:extLst>
                    <a:ext uri="{FF2B5EF4-FFF2-40B4-BE49-F238E27FC236}">
                      <a16:creationId xmlns:a16="http://schemas.microsoft.com/office/drawing/2014/main" id="{C630BE2B-9D1D-BA8A-B4C3-38088537CBE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文本框 312">
                  <a:extLst>
                    <a:ext uri="{FF2B5EF4-FFF2-40B4-BE49-F238E27FC236}">
                      <a16:creationId xmlns:a16="http://schemas.microsoft.com/office/drawing/2014/main" id="{813D42BA-2DE5-B603-96BA-EC57388C370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14" name="组合 313">
                <a:extLst>
                  <a:ext uri="{FF2B5EF4-FFF2-40B4-BE49-F238E27FC236}">
                    <a16:creationId xmlns:a16="http://schemas.microsoft.com/office/drawing/2014/main" id="{9B2563D8-0789-EFD4-F742-0B8C030FAD5D}"/>
                  </a:ext>
                </a:extLst>
              </p:cNvPr>
              <p:cNvGrpSpPr/>
              <p:nvPr/>
            </p:nvGrpSpPr>
            <p:grpSpPr>
              <a:xfrm>
                <a:off x="10159787" y="5266552"/>
                <a:ext cx="288032" cy="369332"/>
                <a:chOff x="2051973" y="3604374"/>
                <a:chExt cx="288032" cy="369332"/>
              </a:xfrm>
            </p:grpSpPr>
            <p:sp>
              <p:nvSpPr>
                <p:cNvPr id="315" name="矩形 314">
                  <a:extLst>
                    <a:ext uri="{FF2B5EF4-FFF2-40B4-BE49-F238E27FC236}">
                      <a16:creationId xmlns:a16="http://schemas.microsoft.com/office/drawing/2014/main" id="{3F586D15-B948-1F4E-9531-3D2FD9CF1E0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6" name="文本框 315">
                  <a:extLst>
                    <a:ext uri="{FF2B5EF4-FFF2-40B4-BE49-F238E27FC236}">
                      <a16:creationId xmlns:a16="http://schemas.microsoft.com/office/drawing/2014/main" id="{CC6BFFD4-8448-6B79-DE19-B32368C66DF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17" name="组合 316">
                <a:extLst>
                  <a:ext uri="{FF2B5EF4-FFF2-40B4-BE49-F238E27FC236}">
                    <a16:creationId xmlns:a16="http://schemas.microsoft.com/office/drawing/2014/main" id="{35574173-A565-DAAB-F17C-A8ED3513C89A}"/>
                  </a:ext>
                </a:extLst>
              </p:cNvPr>
              <p:cNvGrpSpPr/>
              <p:nvPr/>
            </p:nvGrpSpPr>
            <p:grpSpPr>
              <a:xfrm>
                <a:off x="10895275" y="5266552"/>
                <a:ext cx="288032" cy="369332"/>
                <a:chOff x="2051973" y="3604374"/>
                <a:chExt cx="288032" cy="369332"/>
              </a:xfrm>
            </p:grpSpPr>
            <p:sp>
              <p:nvSpPr>
                <p:cNvPr id="318" name="矩形 317">
                  <a:extLst>
                    <a:ext uri="{FF2B5EF4-FFF2-40B4-BE49-F238E27FC236}">
                      <a16:creationId xmlns:a16="http://schemas.microsoft.com/office/drawing/2014/main" id="{6D4916E7-AE24-1714-B6D3-36E5B77AAE1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" name="文本框 318">
                  <a:extLst>
                    <a:ext uri="{FF2B5EF4-FFF2-40B4-BE49-F238E27FC236}">
                      <a16:creationId xmlns:a16="http://schemas.microsoft.com/office/drawing/2014/main" id="{BA9EE216-C57C-9FFA-EF63-636907054EA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8DAB354D-0422-A938-9D6A-31D9C3B2420B}"/>
                  </a:ext>
                </a:extLst>
              </p:cNvPr>
              <p:cNvGrpSpPr/>
              <p:nvPr/>
            </p:nvGrpSpPr>
            <p:grpSpPr>
              <a:xfrm>
                <a:off x="5789796" y="5639096"/>
                <a:ext cx="301686" cy="369332"/>
                <a:chOff x="2051973" y="3604374"/>
                <a:chExt cx="301686" cy="369332"/>
              </a:xfrm>
            </p:grpSpPr>
            <p:sp>
              <p:nvSpPr>
                <p:cNvPr id="321" name="矩形 320">
                  <a:extLst>
                    <a:ext uri="{FF2B5EF4-FFF2-40B4-BE49-F238E27FC236}">
                      <a16:creationId xmlns:a16="http://schemas.microsoft.com/office/drawing/2014/main" id="{545CFAE7-9A82-C436-7596-7359ACCB055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2" name="文本框 321">
                  <a:extLst>
                    <a:ext uri="{FF2B5EF4-FFF2-40B4-BE49-F238E27FC236}">
                      <a16:creationId xmlns:a16="http://schemas.microsoft.com/office/drawing/2014/main" id="{59E8A721-E2D0-C320-77F9-EC4D469AB22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23" name="组合 322">
                <a:extLst>
                  <a:ext uri="{FF2B5EF4-FFF2-40B4-BE49-F238E27FC236}">
                    <a16:creationId xmlns:a16="http://schemas.microsoft.com/office/drawing/2014/main" id="{67147BE9-7481-CB5D-1DBE-24315C4C00AA}"/>
                  </a:ext>
                </a:extLst>
              </p:cNvPr>
              <p:cNvGrpSpPr/>
              <p:nvPr/>
            </p:nvGrpSpPr>
            <p:grpSpPr>
              <a:xfrm>
                <a:off x="5428879" y="5639096"/>
                <a:ext cx="288032" cy="369332"/>
                <a:chOff x="2051973" y="3604374"/>
                <a:chExt cx="288032" cy="369332"/>
              </a:xfrm>
            </p:grpSpPr>
            <p:sp>
              <p:nvSpPr>
                <p:cNvPr id="324" name="矩形 323">
                  <a:extLst>
                    <a:ext uri="{FF2B5EF4-FFF2-40B4-BE49-F238E27FC236}">
                      <a16:creationId xmlns:a16="http://schemas.microsoft.com/office/drawing/2014/main" id="{D8000BFB-0A3F-26C3-F19F-2FAE9C308D1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5" name="文本框 324">
                  <a:extLst>
                    <a:ext uri="{FF2B5EF4-FFF2-40B4-BE49-F238E27FC236}">
                      <a16:creationId xmlns:a16="http://schemas.microsoft.com/office/drawing/2014/main" id="{FE1DFA9F-6A8D-AB1B-2131-74E7370C5C3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26" name="组合 325">
                <a:extLst>
                  <a:ext uri="{FF2B5EF4-FFF2-40B4-BE49-F238E27FC236}">
                    <a16:creationId xmlns:a16="http://schemas.microsoft.com/office/drawing/2014/main" id="{4C9E1B07-375B-2BDA-B151-F5EA06C473AE}"/>
                  </a:ext>
                </a:extLst>
              </p:cNvPr>
              <p:cNvGrpSpPr/>
              <p:nvPr/>
            </p:nvGrpSpPr>
            <p:grpSpPr>
              <a:xfrm>
                <a:off x="6164367" y="5639096"/>
                <a:ext cx="288032" cy="369332"/>
                <a:chOff x="2051973" y="3604374"/>
                <a:chExt cx="288032" cy="369332"/>
              </a:xfrm>
            </p:grpSpPr>
            <p:sp>
              <p:nvSpPr>
                <p:cNvPr id="327" name="矩形 326">
                  <a:extLst>
                    <a:ext uri="{FF2B5EF4-FFF2-40B4-BE49-F238E27FC236}">
                      <a16:creationId xmlns:a16="http://schemas.microsoft.com/office/drawing/2014/main" id="{B299B2E6-36C8-8CF7-3B7A-15515D05043B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8" name="文本框 327">
                  <a:extLst>
                    <a:ext uri="{FF2B5EF4-FFF2-40B4-BE49-F238E27FC236}">
                      <a16:creationId xmlns:a16="http://schemas.microsoft.com/office/drawing/2014/main" id="{F2E3D934-446D-D0BD-3D92-A2905A25D06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29" name="组合 328">
                <a:extLst>
                  <a:ext uri="{FF2B5EF4-FFF2-40B4-BE49-F238E27FC236}">
                    <a16:creationId xmlns:a16="http://schemas.microsoft.com/office/drawing/2014/main" id="{6340E9F0-55F8-FCCC-170E-D80924692F08}"/>
                  </a:ext>
                </a:extLst>
              </p:cNvPr>
              <p:cNvGrpSpPr/>
              <p:nvPr/>
            </p:nvGrpSpPr>
            <p:grpSpPr>
              <a:xfrm>
                <a:off x="6918331" y="5639096"/>
                <a:ext cx="301686" cy="369332"/>
                <a:chOff x="2051973" y="3604374"/>
                <a:chExt cx="301686" cy="369332"/>
              </a:xfrm>
            </p:grpSpPr>
            <p:sp>
              <p:nvSpPr>
                <p:cNvPr id="330" name="矩形 329">
                  <a:extLst>
                    <a:ext uri="{FF2B5EF4-FFF2-40B4-BE49-F238E27FC236}">
                      <a16:creationId xmlns:a16="http://schemas.microsoft.com/office/drawing/2014/main" id="{13F9A4B2-BD91-8178-0BA0-E733EDE0580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1" name="文本框 330">
                  <a:extLst>
                    <a:ext uri="{FF2B5EF4-FFF2-40B4-BE49-F238E27FC236}">
                      <a16:creationId xmlns:a16="http://schemas.microsoft.com/office/drawing/2014/main" id="{F777FD51-8577-6473-BEC1-19C2BB024FD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32" name="组合 331">
                <a:extLst>
                  <a:ext uri="{FF2B5EF4-FFF2-40B4-BE49-F238E27FC236}">
                    <a16:creationId xmlns:a16="http://schemas.microsoft.com/office/drawing/2014/main" id="{E96F9D61-AE51-B766-AFFC-637CFD6C2634}"/>
                  </a:ext>
                </a:extLst>
              </p:cNvPr>
              <p:cNvGrpSpPr/>
              <p:nvPr/>
            </p:nvGrpSpPr>
            <p:grpSpPr>
              <a:xfrm>
                <a:off x="6557414" y="5639096"/>
                <a:ext cx="288032" cy="369332"/>
                <a:chOff x="2051973" y="3604374"/>
                <a:chExt cx="288032" cy="369332"/>
              </a:xfrm>
            </p:grpSpPr>
            <p:sp>
              <p:nvSpPr>
                <p:cNvPr id="333" name="矩形 332">
                  <a:extLst>
                    <a:ext uri="{FF2B5EF4-FFF2-40B4-BE49-F238E27FC236}">
                      <a16:creationId xmlns:a16="http://schemas.microsoft.com/office/drawing/2014/main" id="{0BA81E78-BA65-08B2-E414-1A27B01362C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4" name="文本框 333">
                  <a:extLst>
                    <a:ext uri="{FF2B5EF4-FFF2-40B4-BE49-F238E27FC236}">
                      <a16:creationId xmlns:a16="http://schemas.microsoft.com/office/drawing/2014/main" id="{FA4B328B-CBBB-6035-FB05-DEFA8192351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35" name="组合 334">
                <a:extLst>
                  <a:ext uri="{FF2B5EF4-FFF2-40B4-BE49-F238E27FC236}">
                    <a16:creationId xmlns:a16="http://schemas.microsoft.com/office/drawing/2014/main" id="{B1B21170-A73E-639F-33FF-290F82DB4952}"/>
                  </a:ext>
                </a:extLst>
              </p:cNvPr>
              <p:cNvGrpSpPr/>
              <p:nvPr/>
            </p:nvGrpSpPr>
            <p:grpSpPr>
              <a:xfrm>
                <a:off x="7292902" y="5639096"/>
                <a:ext cx="288032" cy="369332"/>
                <a:chOff x="2051973" y="3604374"/>
                <a:chExt cx="288032" cy="369332"/>
              </a:xfrm>
            </p:grpSpPr>
            <p:sp>
              <p:nvSpPr>
                <p:cNvPr id="336" name="矩形 335">
                  <a:extLst>
                    <a:ext uri="{FF2B5EF4-FFF2-40B4-BE49-F238E27FC236}">
                      <a16:creationId xmlns:a16="http://schemas.microsoft.com/office/drawing/2014/main" id="{765C39D3-3C0F-2AC0-A3E5-442182809B3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7" name="文本框 336">
                  <a:extLst>
                    <a:ext uri="{FF2B5EF4-FFF2-40B4-BE49-F238E27FC236}">
                      <a16:creationId xmlns:a16="http://schemas.microsoft.com/office/drawing/2014/main" id="{76C809F4-7E82-9D19-AE5B-654EC29C597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AA2DA3D6-3A10-3E90-B187-2C4788C6A64C}"/>
                  </a:ext>
                </a:extLst>
              </p:cNvPr>
              <p:cNvGrpSpPr/>
              <p:nvPr/>
            </p:nvGrpSpPr>
            <p:grpSpPr>
              <a:xfrm>
                <a:off x="8265213" y="5646414"/>
                <a:ext cx="301686" cy="369332"/>
                <a:chOff x="2051973" y="3604374"/>
                <a:chExt cx="301686" cy="369332"/>
              </a:xfrm>
            </p:grpSpPr>
            <p:sp>
              <p:nvSpPr>
                <p:cNvPr id="339" name="矩形 338">
                  <a:extLst>
                    <a:ext uri="{FF2B5EF4-FFF2-40B4-BE49-F238E27FC236}">
                      <a16:creationId xmlns:a16="http://schemas.microsoft.com/office/drawing/2014/main" id="{3CC3F070-95DA-D492-18E5-D2C46890468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0" name="文本框 339">
                  <a:extLst>
                    <a:ext uri="{FF2B5EF4-FFF2-40B4-BE49-F238E27FC236}">
                      <a16:creationId xmlns:a16="http://schemas.microsoft.com/office/drawing/2014/main" id="{7845EEE0-F775-D780-8A49-5D9AC22C0D8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41" name="组合 340">
                <a:extLst>
                  <a:ext uri="{FF2B5EF4-FFF2-40B4-BE49-F238E27FC236}">
                    <a16:creationId xmlns:a16="http://schemas.microsoft.com/office/drawing/2014/main" id="{1A219C86-511F-B58F-CC90-D14A256B591B}"/>
                  </a:ext>
                </a:extLst>
              </p:cNvPr>
              <p:cNvGrpSpPr/>
              <p:nvPr/>
            </p:nvGrpSpPr>
            <p:grpSpPr>
              <a:xfrm>
                <a:off x="7904296" y="5646414"/>
                <a:ext cx="288032" cy="369332"/>
                <a:chOff x="2051973" y="3604374"/>
                <a:chExt cx="288032" cy="369332"/>
              </a:xfrm>
            </p:grpSpPr>
            <p:sp>
              <p:nvSpPr>
                <p:cNvPr id="342" name="矩形 341">
                  <a:extLst>
                    <a:ext uri="{FF2B5EF4-FFF2-40B4-BE49-F238E27FC236}">
                      <a16:creationId xmlns:a16="http://schemas.microsoft.com/office/drawing/2014/main" id="{66EC96C4-4BA1-8EB4-1BF0-01F6E3396EB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" name="文本框 342">
                  <a:extLst>
                    <a:ext uri="{FF2B5EF4-FFF2-40B4-BE49-F238E27FC236}">
                      <a16:creationId xmlns:a16="http://schemas.microsoft.com/office/drawing/2014/main" id="{FEFF9224-E9EF-DF44-A59A-0ABE4E4946D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44" name="组合 343">
                <a:extLst>
                  <a:ext uri="{FF2B5EF4-FFF2-40B4-BE49-F238E27FC236}">
                    <a16:creationId xmlns:a16="http://schemas.microsoft.com/office/drawing/2014/main" id="{AF8739CD-7F38-A115-D3D2-751FC1B6E5F4}"/>
                  </a:ext>
                </a:extLst>
              </p:cNvPr>
              <p:cNvGrpSpPr/>
              <p:nvPr/>
            </p:nvGrpSpPr>
            <p:grpSpPr>
              <a:xfrm>
                <a:off x="8639784" y="5646414"/>
                <a:ext cx="288032" cy="369332"/>
                <a:chOff x="2051973" y="3604374"/>
                <a:chExt cx="288032" cy="369332"/>
              </a:xfrm>
            </p:grpSpPr>
            <p:sp>
              <p:nvSpPr>
                <p:cNvPr id="345" name="矩形 344">
                  <a:extLst>
                    <a:ext uri="{FF2B5EF4-FFF2-40B4-BE49-F238E27FC236}">
                      <a16:creationId xmlns:a16="http://schemas.microsoft.com/office/drawing/2014/main" id="{8884844F-A577-A7A3-3761-C92D5844705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" name="文本框 345">
                  <a:extLst>
                    <a:ext uri="{FF2B5EF4-FFF2-40B4-BE49-F238E27FC236}">
                      <a16:creationId xmlns:a16="http://schemas.microsoft.com/office/drawing/2014/main" id="{9D32E4B3-F4B3-140D-91F4-E5BDAAABF35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47" name="组合 346">
                <a:extLst>
                  <a:ext uri="{FF2B5EF4-FFF2-40B4-BE49-F238E27FC236}">
                    <a16:creationId xmlns:a16="http://schemas.microsoft.com/office/drawing/2014/main" id="{2785312F-6C2D-7AED-BA10-DA2194CAE0B6}"/>
                  </a:ext>
                </a:extLst>
              </p:cNvPr>
              <p:cNvGrpSpPr/>
              <p:nvPr/>
            </p:nvGrpSpPr>
            <p:grpSpPr>
              <a:xfrm>
                <a:off x="9383581" y="5646414"/>
                <a:ext cx="301686" cy="369332"/>
                <a:chOff x="2051973" y="3604374"/>
                <a:chExt cx="301686" cy="369332"/>
              </a:xfrm>
            </p:grpSpPr>
            <p:sp>
              <p:nvSpPr>
                <p:cNvPr id="348" name="矩形 347">
                  <a:extLst>
                    <a:ext uri="{FF2B5EF4-FFF2-40B4-BE49-F238E27FC236}">
                      <a16:creationId xmlns:a16="http://schemas.microsoft.com/office/drawing/2014/main" id="{347F283D-A2AA-4B66-DBDB-2AB5DC9C273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" name="文本框 348">
                  <a:extLst>
                    <a:ext uri="{FF2B5EF4-FFF2-40B4-BE49-F238E27FC236}">
                      <a16:creationId xmlns:a16="http://schemas.microsoft.com/office/drawing/2014/main" id="{1B8731FB-908B-01A9-7BB7-2E312376C62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50" name="组合 349">
                <a:extLst>
                  <a:ext uri="{FF2B5EF4-FFF2-40B4-BE49-F238E27FC236}">
                    <a16:creationId xmlns:a16="http://schemas.microsoft.com/office/drawing/2014/main" id="{91CD857D-7539-0E58-28C7-6570BB79A61E}"/>
                  </a:ext>
                </a:extLst>
              </p:cNvPr>
              <p:cNvGrpSpPr/>
              <p:nvPr/>
            </p:nvGrpSpPr>
            <p:grpSpPr>
              <a:xfrm>
                <a:off x="9022664" y="5646414"/>
                <a:ext cx="288032" cy="369332"/>
                <a:chOff x="2051973" y="3604374"/>
                <a:chExt cx="288032" cy="369332"/>
              </a:xfrm>
            </p:grpSpPr>
            <p:sp>
              <p:nvSpPr>
                <p:cNvPr id="351" name="矩形 350">
                  <a:extLst>
                    <a:ext uri="{FF2B5EF4-FFF2-40B4-BE49-F238E27FC236}">
                      <a16:creationId xmlns:a16="http://schemas.microsoft.com/office/drawing/2014/main" id="{401F46BE-5134-46FB-EB3C-904078C41AF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2" name="文本框 351">
                  <a:extLst>
                    <a:ext uri="{FF2B5EF4-FFF2-40B4-BE49-F238E27FC236}">
                      <a16:creationId xmlns:a16="http://schemas.microsoft.com/office/drawing/2014/main" id="{192B8099-78F7-8F50-04A3-73ED2736A63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53" name="组合 352">
                <a:extLst>
                  <a:ext uri="{FF2B5EF4-FFF2-40B4-BE49-F238E27FC236}">
                    <a16:creationId xmlns:a16="http://schemas.microsoft.com/office/drawing/2014/main" id="{B3FC8066-DE2A-6310-D95C-FDD036267B34}"/>
                  </a:ext>
                </a:extLst>
              </p:cNvPr>
              <p:cNvGrpSpPr/>
              <p:nvPr/>
            </p:nvGrpSpPr>
            <p:grpSpPr>
              <a:xfrm>
                <a:off x="9758152" y="5646414"/>
                <a:ext cx="288032" cy="369332"/>
                <a:chOff x="2051973" y="3604374"/>
                <a:chExt cx="288032" cy="369332"/>
              </a:xfrm>
            </p:grpSpPr>
            <p:sp>
              <p:nvSpPr>
                <p:cNvPr id="354" name="矩形 353">
                  <a:extLst>
                    <a:ext uri="{FF2B5EF4-FFF2-40B4-BE49-F238E27FC236}">
                      <a16:creationId xmlns:a16="http://schemas.microsoft.com/office/drawing/2014/main" id="{038C6688-63C8-BF90-9111-ABF63846F02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5" name="文本框 354">
                  <a:extLst>
                    <a:ext uri="{FF2B5EF4-FFF2-40B4-BE49-F238E27FC236}">
                      <a16:creationId xmlns:a16="http://schemas.microsoft.com/office/drawing/2014/main" id="{EB3759C0-4B8C-E603-973F-D3FAE71DD57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56" name="组合 355">
                <a:extLst>
                  <a:ext uri="{FF2B5EF4-FFF2-40B4-BE49-F238E27FC236}">
                    <a16:creationId xmlns:a16="http://schemas.microsoft.com/office/drawing/2014/main" id="{E5722810-2D61-78CE-7329-94058AEE0953}"/>
                  </a:ext>
                </a:extLst>
              </p:cNvPr>
              <p:cNvGrpSpPr/>
              <p:nvPr/>
            </p:nvGrpSpPr>
            <p:grpSpPr>
              <a:xfrm>
                <a:off x="10520704" y="5635601"/>
                <a:ext cx="301686" cy="369332"/>
                <a:chOff x="2051973" y="3604374"/>
                <a:chExt cx="301686" cy="369332"/>
              </a:xfrm>
            </p:grpSpPr>
            <p:sp>
              <p:nvSpPr>
                <p:cNvPr id="357" name="矩形 356">
                  <a:extLst>
                    <a:ext uri="{FF2B5EF4-FFF2-40B4-BE49-F238E27FC236}">
                      <a16:creationId xmlns:a16="http://schemas.microsoft.com/office/drawing/2014/main" id="{A08BC8A7-7125-5AE0-968B-F35AB4630A6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8" name="文本框 357">
                  <a:extLst>
                    <a:ext uri="{FF2B5EF4-FFF2-40B4-BE49-F238E27FC236}">
                      <a16:creationId xmlns:a16="http://schemas.microsoft.com/office/drawing/2014/main" id="{91550DDF-AA2E-F8E9-F8D5-DDE7FD1D2C9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59" name="组合 358">
                <a:extLst>
                  <a:ext uri="{FF2B5EF4-FFF2-40B4-BE49-F238E27FC236}">
                    <a16:creationId xmlns:a16="http://schemas.microsoft.com/office/drawing/2014/main" id="{0C781035-5110-9BFC-91F1-9876CED96C50}"/>
                  </a:ext>
                </a:extLst>
              </p:cNvPr>
              <p:cNvGrpSpPr/>
              <p:nvPr/>
            </p:nvGrpSpPr>
            <p:grpSpPr>
              <a:xfrm>
                <a:off x="10159787" y="5635601"/>
                <a:ext cx="288032" cy="369332"/>
                <a:chOff x="2051973" y="3604374"/>
                <a:chExt cx="288032" cy="369332"/>
              </a:xfrm>
            </p:grpSpPr>
            <p:sp>
              <p:nvSpPr>
                <p:cNvPr id="360" name="矩形 359">
                  <a:extLst>
                    <a:ext uri="{FF2B5EF4-FFF2-40B4-BE49-F238E27FC236}">
                      <a16:creationId xmlns:a16="http://schemas.microsoft.com/office/drawing/2014/main" id="{2DBAF737-E6E6-52A8-8F85-695B863CD06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1" name="文本框 360">
                  <a:extLst>
                    <a:ext uri="{FF2B5EF4-FFF2-40B4-BE49-F238E27FC236}">
                      <a16:creationId xmlns:a16="http://schemas.microsoft.com/office/drawing/2014/main" id="{EEF6E6B5-B822-6315-A4EC-5451514D5DB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62" name="组合 361">
                <a:extLst>
                  <a:ext uri="{FF2B5EF4-FFF2-40B4-BE49-F238E27FC236}">
                    <a16:creationId xmlns:a16="http://schemas.microsoft.com/office/drawing/2014/main" id="{F4E07B54-B7A5-A8B3-790C-20438C39C244}"/>
                  </a:ext>
                </a:extLst>
              </p:cNvPr>
              <p:cNvGrpSpPr/>
              <p:nvPr/>
            </p:nvGrpSpPr>
            <p:grpSpPr>
              <a:xfrm>
                <a:off x="10895275" y="5635601"/>
                <a:ext cx="288032" cy="369332"/>
                <a:chOff x="2051973" y="3604374"/>
                <a:chExt cx="288032" cy="369332"/>
              </a:xfrm>
            </p:grpSpPr>
            <p:sp>
              <p:nvSpPr>
                <p:cNvPr id="363" name="矩形 362">
                  <a:extLst>
                    <a:ext uri="{FF2B5EF4-FFF2-40B4-BE49-F238E27FC236}">
                      <a16:creationId xmlns:a16="http://schemas.microsoft.com/office/drawing/2014/main" id="{6CEF43D0-BF40-A83D-AC64-B7D6742773D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4" name="文本框 363">
                  <a:extLst>
                    <a:ext uri="{FF2B5EF4-FFF2-40B4-BE49-F238E27FC236}">
                      <a16:creationId xmlns:a16="http://schemas.microsoft.com/office/drawing/2014/main" id="{948A639E-C223-7E6C-88C9-19058C310A4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65" name="组合 364">
                <a:extLst>
                  <a:ext uri="{FF2B5EF4-FFF2-40B4-BE49-F238E27FC236}">
                    <a16:creationId xmlns:a16="http://schemas.microsoft.com/office/drawing/2014/main" id="{BB598154-F92A-88CB-7CD2-FDBCE48CF20A}"/>
                  </a:ext>
                </a:extLst>
              </p:cNvPr>
              <p:cNvGrpSpPr/>
              <p:nvPr/>
            </p:nvGrpSpPr>
            <p:grpSpPr>
              <a:xfrm>
                <a:off x="5796823" y="6026287"/>
                <a:ext cx="301686" cy="369332"/>
                <a:chOff x="2051973" y="3604374"/>
                <a:chExt cx="301686" cy="369332"/>
              </a:xfrm>
            </p:grpSpPr>
            <p:sp>
              <p:nvSpPr>
                <p:cNvPr id="366" name="矩形 365">
                  <a:extLst>
                    <a:ext uri="{FF2B5EF4-FFF2-40B4-BE49-F238E27FC236}">
                      <a16:creationId xmlns:a16="http://schemas.microsoft.com/office/drawing/2014/main" id="{2B49321D-6132-2077-1766-22A393C0FA3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7" name="文本框 366">
                  <a:extLst>
                    <a:ext uri="{FF2B5EF4-FFF2-40B4-BE49-F238E27FC236}">
                      <a16:creationId xmlns:a16="http://schemas.microsoft.com/office/drawing/2014/main" id="{D227D635-86AF-1CB5-820E-88F564473C9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68" name="组合 367">
                <a:extLst>
                  <a:ext uri="{FF2B5EF4-FFF2-40B4-BE49-F238E27FC236}">
                    <a16:creationId xmlns:a16="http://schemas.microsoft.com/office/drawing/2014/main" id="{540A09B0-07F1-A5A7-8FB1-E73A68712BF0}"/>
                  </a:ext>
                </a:extLst>
              </p:cNvPr>
              <p:cNvGrpSpPr/>
              <p:nvPr/>
            </p:nvGrpSpPr>
            <p:grpSpPr>
              <a:xfrm>
                <a:off x="5435906" y="6026287"/>
                <a:ext cx="288032" cy="369332"/>
                <a:chOff x="2051973" y="3604374"/>
                <a:chExt cx="288032" cy="369332"/>
              </a:xfrm>
            </p:grpSpPr>
            <p:sp>
              <p:nvSpPr>
                <p:cNvPr id="369" name="矩形 368">
                  <a:extLst>
                    <a:ext uri="{FF2B5EF4-FFF2-40B4-BE49-F238E27FC236}">
                      <a16:creationId xmlns:a16="http://schemas.microsoft.com/office/drawing/2014/main" id="{B89EF01E-A5E6-4A4B-0F56-101CCEB9D35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0" name="文本框 369">
                  <a:extLst>
                    <a:ext uri="{FF2B5EF4-FFF2-40B4-BE49-F238E27FC236}">
                      <a16:creationId xmlns:a16="http://schemas.microsoft.com/office/drawing/2014/main" id="{C0ED4D58-FDE5-7513-6A63-B2964DA1C02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71" name="组合 370">
                <a:extLst>
                  <a:ext uri="{FF2B5EF4-FFF2-40B4-BE49-F238E27FC236}">
                    <a16:creationId xmlns:a16="http://schemas.microsoft.com/office/drawing/2014/main" id="{F469A9E1-986A-B149-86D9-867113E8964A}"/>
                  </a:ext>
                </a:extLst>
              </p:cNvPr>
              <p:cNvGrpSpPr/>
              <p:nvPr/>
            </p:nvGrpSpPr>
            <p:grpSpPr>
              <a:xfrm>
                <a:off x="6171394" y="6026287"/>
                <a:ext cx="288032" cy="369332"/>
                <a:chOff x="2051973" y="3604374"/>
                <a:chExt cx="288032" cy="369332"/>
              </a:xfrm>
            </p:grpSpPr>
            <p:sp>
              <p:nvSpPr>
                <p:cNvPr id="372" name="矩形 371">
                  <a:extLst>
                    <a:ext uri="{FF2B5EF4-FFF2-40B4-BE49-F238E27FC236}">
                      <a16:creationId xmlns:a16="http://schemas.microsoft.com/office/drawing/2014/main" id="{8BDBB723-639F-46B4-2AB6-643EE565BDE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" name="文本框 372">
                  <a:extLst>
                    <a:ext uri="{FF2B5EF4-FFF2-40B4-BE49-F238E27FC236}">
                      <a16:creationId xmlns:a16="http://schemas.microsoft.com/office/drawing/2014/main" id="{32D4C468-0640-1701-DCDE-C873C83FA5E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74" name="组合 373">
                <a:extLst>
                  <a:ext uri="{FF2B5EF4-FFF2-40B4-BE49-F238E27FC236}">
                    <a16:creationId xmlns:a16="http://schemas.microsoft.com/office/drawing/2014/main" id="{959D4E00-8223-FACF-A21B-0CBAB9FE0719}"/>
                  </a:ext>
                </a:extLst>
              </p:cNvPr>
              <p:cNvGrpSpPr/>
              <p:nvPr/>
            </p:nvGrpSpPr>
            <p:grpSpPr>
              <a:xfrm>
                <a:off x="6919462" y="6026287"/>
                <a:ext cx="301686" cy="369332"/>
                <a:chOff x="2051973" y="3604374"/>
                <a:chExt cx="301686" cy="369332"/>
              </a:xfrm>
            </p:grpSpPr>
            <p:sp>
              <p:nvSpPr>
                <p:cNvPr id="375" name="矩形 374">
                  <a:extLst>
                    <a:ext uri="{FF2B5EF4-FFF2-40B4-BE49-F238E27FC236}">
                      <a16:creationId xmlns:a16="http://schemas.microsoft.com/office/drawing/2014/main" id="{28795BAC-436C-0D99-DC79-DDBE5B761B2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" name="文本框 375">
                  <a:extLst>
                    <a:ext uri="{FF2B5EF4-FFF2-40B4-BE49-F238E27FC236}">
                      <a16:creationId xmlns:a16="http://schemas.microsoft.com/office/drawing/2014/main" id="{66515F3C-411E-C656-FA1E-01D2C9E0D2F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77" name="组合 376">
                <a:extLst>
                  <a:ext uri="{FF2B5EF4-FFF2-40B4-BE49-F238E27FC236}">
                    <a16:creationId xmlns:a16="http://schemas.microsoft.com/office/drawing/2014/main" id="{866D83C0-C575-F700-E540-0ADC6C446E5A}"/>
                  </a:ext>
                </a:extLst>
              </p:cNvPr>
              <p:cNvGrpSpPr/>
              <p:nvPr/>
            </p:nvGrpSpPr>
            <p:grpSpPr>
              <a:xfrm>
                <a:off x="6558545" y="6026287"/>
                <a:ext cx="288032" cy="369332"/>
                <a:chOff x="2051973" y="3604374"/>
                <a:chExt cx="288032" cy="369332"/>
              </a:xfrm>
            </p:grpSpPr>
            <p:sp>
              <p:nvSpPr>
                <p:cNvPr id="378" name="矩形 377">
                  <a:extLst>
                    <a:ext uri="{FF2B5EF4-FFF2-40B4-BE49-F238E27FC236}">
                      <a16:creationId xmlns:a16="http://schemas.microsoft.com/office/drawing/2014/main" id="{240F0829-23DB-CEDD-60E2-BB9EC7CFD7E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9" name="文本框 378">
                  <a:extLst>
                    <a:ext uri="{FF2B5EF4-FFF2-40B4-BE49-F238E27FC236}">
                      <a16:creationId xmlns:a16="http://schemas.microsoft.com/office/drawing/2014/main" id="{1D64B7A1-67B1-CE69-67E5-41B923D7C09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80" name="组合 379">
                <a:extLst>
                  <a:ext uri="{FF2B5EF4-FFF2-40B4-BE49-F238E27FC236}">
                    <a16:creationId xmlns:a16="http://schemas.microsoft.com/office/drawing/2014/main" id="{B05EA05B-F483-CE56-FB31-7828C6D70843}"/>
                  </a:ext>
                </a:extLst>
              </p:cNvPr>
              <p:cNvGrpSpPr/>
              <p:nvPr/>
            </p:nvGrpSpPr>
            <p:grpSpPr>
              <a:xfrm>
                <a:off x="7294033" y="6026287"/>
                <a:ext cx="288032" cy="369332"/>
                <a:chOff x="2051973" y="3604374"/>
                <a:chExt cx="288032" cy="369332"/>
              </a:xfrm>
            </p:grpSpPr>
            <p:sp>
              <p:nvSpPr>
                <p:cNvPr id="381" name="矩形 380">
                  <a:extLst>
                    <a:ext uri="{FF2B5EF4-FFF2-40B4-BE49-F238E27FC236}">
                      <a16:creationId xmlns:a16="http://schemas.microsoft.com/office/drawing/2014/main" id="{9BA452CE-DD95-19A9-A3AD-3A7A217DA58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2" name="文本框 381">
                  <a:extLst>
                    <a:ext uri="{FF2B5EF4-FFF2-40B4-BE49-F238E27FC236}">
                      <a16:creationId xmlns:a16="http://schemas.microsoft.com/office/drawing/2014/main" id="{83C7FDD3-3892-3E2F-6715-2C62E12D163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83" name="组合 382">
                <a:extLst>
                  <a:ext uri="{FF2B5EF4-FFF2-40B4-BE49-F238E27FC236}">
                    <a16:creationId xmlns:a16="http://schemas.microsoft.com/office/drawing/2014/main" id="{829D7B3D-4EC2-EFC5-0F5B-D65FAEA1E2D4}"/>
                  </a:ext>
                </a:extLst>
              </p:cNvPr>
              <p:cNvGrpSpPr/>
              <p:nvPr/>
            </p:nvGrpSpPr>
            <p:grpSpPr>
              <a:xfrm>
                <a:off x="8271028" y="6026287"/>
                <a:ext cx="301686" cy="369332"/>
                <a:chOff x="2051973" y="3604374"/>
                <a:chExt cx="301686" cy="369332"/>
              </a:xfrm>
            </p:grpSpPr>
            <p:sp>
              <p:nvSpPr>
                <p:cNvPr id="384" name="矩形 383">
                  <a:extLst>
                    <a:ext uri="{FF2B5EF4-FFF2-40B4-BE49-F238E27FC236}">
                      <a16:creationId xmlns:a16="http://schemas.microsoft.com/office/drawing/2014/main" id="{907CF912-16A2-CD64-D591-8854AF26181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5" name="文本框 384">
                  <a:extLst>
                    <a:ext uri="{FF2B5EF4-FFF2-40B4-BE49-F238E27FC236}">
                      <a16:creationId xmlns:a16="http://schemas.microsoft.com/office/drawing/2014/main" id="{A4AA7E07-DC48-3DBA-E9C9-4BCF29B76FE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86" name="组合 385">
                <a:extLst>
                  <a:ext uri="{FF2B5EF4-FFF2-40B4-BE49-F238E27FC236}">
                    <a16:creationId xmlns:a16="http://schemas.microsoft.com/office/drawing/2014/main" id="{28A10D9D-DECF-1A21-AB79-70CEE13D2463}"/>
                  </a:ext>
                </a:extLst>
              </p:cNvPr>
              <p:cNvGrpSpPr/>
              <p:nvPr/>
            </p:nvGrpSpPr>
            <p:grpSpPr>
              <a:xfrm>
                <a:off x="7910111" y="6026287"/>
                <a:ext cx="288032" cy="369332"/>
                <a:chOff x="2051973" y="3604374"/>
                <a:chExt cx="288032" cy="369332"/>
              </a:xfrm>
            </p:grpSpPr>
            <p:sp>
              <p:nvSpPr>
                <p:cNvPr id="387" name="矩形 386">
                  <a:extLst>
                    <a:ext uri="{FF2B5EF4-FFF2-40B4-BE49-F238E27FC236}">
                      <a16:creationId xmlns:a16="http://schemas.microsoft.com/office/drawing/2014/main" id="{9E2D662E-7303-C4A4-BD7D-7A813D42474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8" name="文本框 387">
                  <a:extLst>
                    <a:ext uri="{FF2B5EF4-FFF2-40B4-BE49-F238E27FC236}">
                      <a16:creationId xmlns:a16="http://schemas.microsoft.com/office/drawing/2014/main" id="{4C18B09E-1268-CE23-EA4F-C6F2DBDF62D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89" name="组合 388">
                <a:extLst>
                  <a:ext uri="{FF2B5EF4-FFF2-40B4-BE49-F238E27FC236}">
                    <a16:creationId xmlns:a16="http://schemas.microsoft.com/office/drawing/2014/main" id="{6E5ED72E-27FA-3492-8F7D-8D4BFBDA3FE8}"/>
                  </a:ext>
                </a:extLst>
              </p:cNvPr>
              <p:cNvGrpSpPr/>
              <p:nvPr/>
            </p:nvGrpSpPr>
            <p:grpSpPr>
              <a:xfrm>
                <a:off x="8645599" y="6026287"/>
                <a:ext cx="288032" cy="369332"/>
                <a:chOff x="2051973" y="3604374"/>
                <a:chExt cx="288032" cy="369332"/>
              </a:xfrm>
            </p:grpSpPr>
            <p:sp>
              <p:nvSpPr>
                <p:cNvPr id="390" name="矩形 389">
                  <a:extLst>
                    <a:ext uri="{FF2B5EF4-FFF2-40B4-BE49-F238E27FC236}">
                      <a16:creationId xmlns:a16="http://schemas.microsoft.com/office/drawing/2014/main" id="{74CF6CE9-5274-9397-B856-31A6969DDB8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1" name="文本框 390">
                  <a:extLst>
                    <a:ext uri="{FF2B5EF4-FFF2-40B4-BE49-F238E27FC236}">
                      <a16:creationId xmlns:a16="http://schemas.microsoft.com/office/drawing/2014/main" id="{6DF7904F-D156-465D-C642-901D959AC86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92" name="组合 391">
                <a:extLst>
                  <a:ext uri="{FF2B5EF4-FFF2-40B4-BE49-F238E27FC236}">
                    <a16:creationId xmlns:a16="http://schemas.microsoft.com/office/drawing/2014/main" id="{241EF8A0-A6E9-2200-2A08-C6DD010B683C}"/>
                  </a:ext>
                </a:extLst>
              </p:cNvPr>
              <p:cNvGrpSpPr/>
              <p:nvPr/>
            </p:nvGrpSpPr>
            <p:grpSpPr>
              <a:xfrm>
                <a:off x="9383581" y="6033919"/>
                <a:ext cx="301686" cy="369332"/>
                <a:chOff x="2051973" y="3604374"/>
                <a:chExt cx="301686" cy="369332"/>
              </a:xfrm>
            </p:grpSpPr>
            <p:sp>
              <p:nvSpPr>
                <p:cNvPr id="393" name="矩形 392">
                  <a:extLst>
                    <a:ext uri="{FF2B5EF4-FFF2-40B4-BE49-F238E27FC236}">
                      <a16:creationId xmlns:a16="http://schemas.microsoft.com/office/drawing/2014/main" id="{F52F828C-E053-1602-5CD2-CDCDCEFB686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4" name="文本框 393">
                  <a:extLst>
                    <a:ext uri="{FF2B5EF4-FFF2-40B4-BE49-F238E27FC236}">
                      <a16:creationId xmlns:a16="http://schemas.microsoft.com/office/drawing/2014/main" id="{C8167E56-B24A-B47A-EE66-802B1DE74C6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395" name="组合 394">
                <a:extLst>
                  <a:ext uri="{FF2B5EF4-FFF2-40B4-BE49-F238E27FC236}">
                    <a16:creationId xmlns:a16="http://schemas.microsoft.com/office/drawing/2014/main" id="{689899DC-F577-F791-9CE3-8105606D36C3}"/>
                  </a:ext>
                </a:extLst>
              </p:cNvPr>
              <p:cNvGrpSpPr/>
              <p:nvPr/>
            </p:nvGrpSpPr>
            <p:grpSpPr>
              <a:xfrm>
                <a:off x="9022664" y="6033919"/>
                <a:ext cx="288032" cy="369332"/>
                <a:chOff x="2051973" y="3604374"/>
                <a:chExt cx="288032" cy="369332"/>
              </a:xfrm>
            </p:grpSpPr>
            <p:sp>
              <p:nvSpPr>
                <p:cNvPr id="396" name="矩形 395">
                  <a:extLst>
                    <a:ext uri="{FF2B5EF4-FFF2-40B4-BE49-F238E27FC236}">
                      <a16:creationId xmlns:a16="http://schemas.microsoft.com/office/drawing/2014/main" id="{D51A9ECC-CDDC-B130-FA63-8AF753367C2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7" name="文本框 396">
                  <a:extLst>
                    <a:ext uri="{FF2B5EF4-FFF2-40B4-BE49-F238E27FC236}">
                      <a16:creationId xmlns:a16="http://schemas.microsoft.com/office/drawing/2014/main" id="{DAA8A644-D150-8EA0-ECB9-F8C976D7469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398" name="组合 397">
                <a:extLst>
                  <a:ext uri="{FF2B5EF4-FFF2-40B4-BE49-F238E27FC236}">
                    <a16:creationId xmlns:a16="http://schemas.microsoft.com/office/drawing/2014/main" id="{227DE522-8329-7E2F-CBA1-379D7B264DF6}"/>
                  </a:ext>
                </a:extLst>
              </p:cNvPr>
              <p:cNvGrpSpPr/>
              <p:nvPr/>
            </p:nvGrpSpPr>
            <p:grpSpPr>
              <a:xfrm>
                <a:off x="9758152" y="6033919"/>
                <a:ext cx="288032" cy="369332"/>
                <a:chOff x="2051973" y="3604374"/>
                <a:chExt cx="288032" cy="369332"/>
              </a:xfrm>
            </p:grpSpPr>
            <p:sp>
              <p:nvSpPr>
                <p:cNvPr id="399" name="矩形 398">
                  <a:extLst>
                    <a:ext uri="{FF2B5EF4-FFF2-40B4-BE49-F238E27FC236}">
                      <a16:creationId xmlns:a16="http://schemas.microsoft.com/office/drawing/2014/main" id="{D0BA7195-DBEB-D29A-434D-AB865FC5A18B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0" name="文本框 399">
                  <a:extLst>
                    <a:ext uri="{FF2B5EF4-FFF2-40B4-BE49-F238E27FC236}">
                      <a16:creationId xmlns:a16="http://schemas.microsoft.com/office/drawing/2014/main" id="{0AAE24F6-981A-46AE-05B1-DFF415A53C7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401" name="组合 400">
                <a:extLst>
                  <a:ext uri="{FF2B5EF4-FFF2-40B4-BE49-F238E27FC236}">
                    <a16:creationId xmlns:a16="http://schemas.microsoft.com/office/drawing/2014/main" id="{1B3E4B11-81CF-12E5-091F-4AB80DB77C8C}"/>
                  </a:ext>
                </a:extLst>
              </p:cNvPr>
              <p:cNvGrpSpPr/>
              <p:nvPr/>
            </p:nvGrpSpPr>
            <p:grpSpPr>
              <a:xfrm>
                <a:off x="10524007" y="6050001"/>
                <a:ext cx="301686" cy="369332"/>
                <a:chOff x="2051973" y="3604374"/>
                <a:chExt cx="301686" cy="369332"/>
              </a:xfrm>
            </p:grpSpPr>
            <p:sp>
              <p:nvSpPr>
                <p:cNvPr id="402" name="矩形 401">
                  <a:extLst>
                    <a:ext uri="{FF2B5EF4-FFF2-40B4-BE49-F238E27FC236}">
                      <a16:creationId xmlns:a16="http://schemas.microsoft.com/office/drawing/2014/main" id="{8F8F8550-0AB2-CD9B-2A71-FF590EF177E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" name="文本框 402">
                  <a:extLst>
                    <a:ext uri="{FF2B5EF4-FFF2-40B4-BE49-F238E27FC236}">
                      <a16:creationId xmlns:a16="http://schemas.microsoft.com/office/drawing/2014/main" id="{120D9E70-D399-38E0-C634-B0772D1B6B6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+</a:t>
                  </a:r>
                  <a:endParaRPr lang="zh-CN" altLang="en-US" dirty="0"/>
                </a:p>
              </p:txBody>
            </p:sp>
          </p:grpSp>
          <p:grpSp>
            <p:nvGrpSpPr>
              <p:cNvPr id="404" name="组合 403">
                <a:extLst>
                  <a:ext uri="{FF2B5EF4-FFF2-40B4-BE49-F238E27FC236}">
                    <a16:creationId xmlns:a16="http://schemas.microsoft.com/office/drawing/2014/main" id="{AD4A5D95-B78E-D301-C769-CFA2C10897B1}"/>
                  </a:ext>
                </a:extLst>
              </p:cNvPr>
              <p:cNvGrpSpPr/>
              <p:nvPr/>
            </p:nvGrpSpPr>
            <p:grpSpPr>
              <a:xfrm>
                <a:off x="10163090" y="6050001"/>
                <a:ext cx="288032" cy="369332"/>
                <a:chOff x="2051973" y="3604374"/>
                <a:chExt cx="288032" cy="369332"/>
              </a:xfrm>
            </p:grpSpPr>
            <p:sp>
              <p:nvSpPr>
                <p:cNvPr id="405" name="矩形 404">
                  <a:extLst>
                    <a:ext uri="{FF2B5EF4-FFF2-40B4-BE49-F238E27FC236}">
                      <a16:creationId xmlns:a16="http://schemas.microsoft.com/office/drawing/2014/main" id="{E15584D4-9E4F-0D40-99ED-3EC1A7F8C11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6" name="文本框 405">
                  <a:extLst>
                    <a:ext uri="{FF2B5EF4-FFF2-40B4-BE49-F238E27FC236}">
                      <a16:creationId xmlns:a16="http://schemas.microsoft.com/office/drawing/2014/main" id="{02F51BC6-D453-F01D-088F-BEBE3F9F7E5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407" name="组合 406">
                <a:extLst>
                  <a:ext uri="{FF2B5EF4-FFF2-40B4-BE49-F238E27FC236}">
                    <a16:creationId xmlns:a16="http://schemas.microsoft.com/office/drawing/2014/main" id="{E53165BD-9F53-FD8A-1AF5-42DA0518A725}"/>
                  </a:ext>
                </a:extLst>
              </p:cNvPr>
              <p:cNvGrpSpPr/>
              <p:nvPr/>
            </p:nvGrpSpPr>
            <p:grpSpPr>
              <a:xfrm>
                <a:off x="10898578" y="6050001"/>
                <a:ext cx="288032" cy="369332"/>
                <a:chOff x="2051973" y="3604374"/>
                <a:chExt cx="288032" cy="369332"/>
              </a:xfrm>
            </p:grpSpPr>
            <p:sp>
              <p:nvSpPr>
                <p:cNvPr id="408" name="矩形 407">
                  <a:extLst>
                    <a:ext uri="{FF2B5EF4-FFF2-40B4-BE49-F238E27FC236}">
                      <a16:creationId xmlns:a16="http://schemas.microsoft.com/office/drawing/2014/main" id="{9E62A122-E619-81EB-926A-64A196B7D4E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9" name="文本框 408">
                  <a:extLst>
                    <a:ext uri="{FF2B5EF4-FFF2-40B4-BE49-F238E27FC236}">
                      <a16:creationId xmlns:a16="http://schemas.microsoft.com/office/drawing/2014/main" id="{E3CA6922-2B62-87B9-C6A0-480EF5ADA36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413" name="组合 412">
                <a:extLst>
                  <a:ext uri="{FF2B5EF4-FFF2-40B4-BE49-F238E27FC236}">
                    <a16:creationId xmlns:a16="http://schemas.microsoft.com/office/drawing/2014/main" id="{CDC9E75C-29A7-B26E-6889-861F903ECEE7}"/>
                  </a:ext>
                </a:extLst>
              </p:cNvPr>
              <p:cNvGrpSpPr/>
              <p:nvPr/>
            </p:nvGrpSpPr>
            <p:grpSpPr>
              <a:xfrm>
                <a:off x="5789566" y="3434915"/>
                <a:ext cx="288032" cy="369332"/>
                <a:chOff x="2051973" y="3604374"/>
                <a:chExt cx="288032" cy="369332"/>
              </a:xfrm>
            </p:grpSpPr>
            <p:sp>
              <p:nvSpPr>
                <p:cNvPr id="414" name="矩形 413">
                  <a:extLst>
                    <a:ext uri="{FF2B5EF4-FFF2-40B4-BE49-F238E27FC236}">
                      <a16:creationId xmlns:a16="http://schemas.microsoft.com/office/drawing/2014/main" id="{CE1F8F4A-165F-DDDC-3027-C3101D0D3BD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文本框 414">
                  <a:extLst>
                    <a:ext uri="{FF2B5EF4-FFF2-40B4-BE49-F238E27FC236}">
                      <a16:creationId xmlns:a16="http://schemas.microsoft.com/office/drawing/2014/main" id="{46EF5787-82BB-5CD7-FD46-7454275C2EF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16" name="组合 415">
                <a:extLst>
                  <a:ext uri="{FF2B5EF4-FFF2-40B4-BE49-F238E27FC236}">
                    <a16:creationId xmlns:a16="http://schemas.microsoft.com/office/drawing/2014/main" id="{D55EF4DE-BF7C-A1E5-593B-E7387DA7314B}"/>
                  </a:ext>
                </a:extLst>
              </p:cNvPr>
              <p:cNvGrpSpPr/>
              <p:nvPr/>
            </p:nvGrpSpPr>
            <p:grpSpPr>
              <a:xfrm>
                <a:off x="5428649" y="3434915"/>
                <a:ext cx="288032" cy="369332"/>
                <a:chOff x="2051973" y="3604374"/>
                <a:chExt cx="288032" cy="369332"/>
              </a:xfrm>
            </p:grpSpPr>
            <p:sp>
              <p:nvSpPr>
                <p:cNvPr id="417" name="矩形 416">
                  <a:extLst>
                    <a:ext uri="{FF2B5EF4-FFF2-40B4-BE49-F238E27FC236}">
                      <a16:creationId xmlns:a16="http://schemas.microsoft.com/office/drawing/2014/main" id="{2D5D18F3-A431-BACD-797C-669BB31EB62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8" name="文本框 417">
                  <a:extLst>
                    <a:ext uri="{FF2B5EF4-FFF2-40B4-BE49-F238E27FC236}">
                      <a16:creationId xmlns:a16="http://schemas.microsoft.com/office/drawing/2014/main" id="{CDD64717-B6C8-C8AC-9612-420D26B9C46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19" name="组合 418">
                <a:extLst>
                  <a:ext uri="{FF2B5EF4-FFF2-40B4-BE49-F238E27FC236}">
                    <a16:creationId xmlns:a16="http://schemas.microsoft.com/office/drawing/2014/main" id="{4A49C1DA-028D-F50B-7C08-068CC3D22A41}"/>
                  </a:ext>
                </a:extLst>
              </p:cNvPr>
              <p:cNvGrpSpPr/>
              <p:nvPr/>
            </p:nvGrpSpPr>
            <p:grpSpPr>
              <a:xfrm>
                <a:off x="6164137" y="3434915"/>
                <a:ext cx="288032" cy="369332"/>
                <a:chOff x="2051973" y="3604374"/>
                <a:chExt cx="288032" cy="369332"/>
              </a:xfrm>
            </p:grpSpPr>
            <p:sp>
              <p:nvSpPr>
                <p:cNvPr id="420" name="矩形 419">
                  <a:extLst>
                    <a:ext uri="{FF2B5EF4-FFF2-40B4-BE49-F238E27FC236}">
                      <a16:creationId xmlns:a16="http://schemas.microsoft.com/office/drawing/2014/main" id="{948D5652-2A1B-CE98-1C71-75CD6E560CD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1" name="文本框 420">
                  <a:extLst>
                    <a:ext uri="{FF2B5EF4-FFF2-40B4-BE49-F238E27FC236}">
                      <a16:creationId xmlns:a16="http://schemas.microsoft.com/office/drawing/2014/main" id="{F00C852F-C572-72C2-C547-51B150B81A2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22" name="组合 421">
                <a:extLst>
                  <a:ext uri="{FF2B5EF4-FFF2-40B4-BE49-F238E27FC236}">
                    <a16:creationId xmlns:a16="http://schemas.microsoft.com/office/drawing/2014/main" id="{4190743D-FF14-2179-A77A-7429AACD0C19}"/>
                  </a:ext>
                </a:extLst>
              </p:cNvPr>
              <p:cNvGrpSpPr/>
              <p:nvPr/>
            </p:nvGrpSpPr>
            <p:grpSpPr>
              <a:xfrm>
                <a:off x="5067732" y="3434915"/>
                <a:ext cx="288032" cy="369332"/>
                <a:chOff x="2051973" y="3604374"/>
                <a:chExt cx="288032" cy="369332"/>
              </a:xfrm>
            </p:grpSpPr>
            <p:sp>
              <p:nvSpPr>
                <p:cNvPr id="423" name="矩形 422">
                  <a:extLst>
                    <a:ext uri="{FF2B5EF4-FFF2-40B4-BE49-F238E27FC236}">
                      <a16:creationId xmlns:a16="http://schemas.microsoft.com/office/drawing/2014/main" id="{050FFCDA-4DF7-47F9-D7A7-3F5896DD51D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4" name="文本框 423">
                  <a:extLst>
                    <a:ext uri="{FF2B5EF4-FFF2-40B4-BE49-F238E27FC236}">
                      <a16:creationId xmlns:a16="http://schemas.microsoft.com/office/drawing/2014/main" id="{EEB9511D-069A-6FB2-7D59-1DF345B6EA1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25" name="组合 424">
                <a:extLst>
                  <a:ext uri="{FF2B5EF4-FFF2-40B4-BE49-F238E27FC236}">
                    <a16:creationId xmlns:a16="http://schemas.microsoft.com/office/drawing/2014/main" id="{71D455B2-FE5F-0E5A-CD08-438C37F3FD6D}"/>
                  </a:ext>
                </a:extLst>
              </p:cNvPr>
              <p:cNvGrpSpPr/>
              <p:nvPr/>
            </p:nvGrpSpPr>
            <p:grpSpPr>
              <a:xfrm>
                <a:off x="4706815" y="3434915"/>
                <a:ext cx="288032" cy="369332"/>
                <a:chOff x="2051973" y="3604374"/>
                <a:chExt cx="288032" cy="369332"/>
              </a:xfrm>
            </p:grpSpPr>
            <p:sp>
              <p:nvSpPr>
                <p:cNvPr id="426" name="矩形 425">
                  <a:extLst>
                    <a:ext uri="{FF2B5EF4-FFF2-40B4-BE49-F238E27FC236}">
                      <a16:creationId xmlns:a16="http://schemas.microsoft.com/office/drawing/2014/main" id="{045AA6B1-2FE7-B03A-FEC9-8288934B56B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7" name="文本框 426">
                  <a:extLst>
                    <a:ext uri="{FF2B5EF4-FFF2-40B4-BE49-F238E27FC236}">
                      <a16:creationId xmlns:a16="http://schemas.microsoft.com/office/drawing/2014/main" id="{B65FF4EB-A98E-E86F-CF7C-CB26FA2670D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28" name="组合 427">
                <a:extLst>
                  <a:ext uri="{FF2B5EF4-FFF2-40B4-BE49-F238E27FC236}">
                    <a16:creationId xmlns:a16="http://schemas.microsoft.com/office/drawing/2014/main" id="{260F7E17-564A-32A3-C358-4F584AC5ECFF}"/>
                  </a:ext>
                </a:extLst>
              </p:cNvPr>
              <p:cNvGrpSpPr/>
              <p:nvPr/>
            </p:nvGrpSpPr>
            <p:grpSpPr>
              <a:xfrm>
                <a:off x="4345898" y="3434915"/>
                <a:ext cx="288032" cy="369332"/>
                <a:chOff x="2051973" y="3604374"/>
                <a:chExt cx="288032" cy="369332"/>
              </a:xfrm>
            </p:grpSpPr>
            <p:sp>
              <p:nvSpPr>
                <p:cNvPr id="429" name="矩形 428">
                  <a:extLst>
                    <a:ext uri="{FF2B5EF4-FFF2-40B4-BE49-F238E27FC236}">
                      <a16:creationId xmlns:a16="http://schemas.microsoft.com/office/drawing/2014/main" id="{CD8FB259-B0FA-FEE9-4204-B5C14F524A8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0" name="文本框 429">
                  <a:extLst>
                    <a:ext uri="{FF2B5EF4-FFF2-40B4-BE49-F238E27FC236}">
                      <a16:creationId xmlns:a16="http://schemas.microsoft.com/office/drawing/2014/main" id="{30C39F33-1404-446B-72E7-FD751C9C52F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sp>
            <p:nvSpPr>
              <p:cNvPr id="431" name="文本框 430">
                <a:extLst>
                  <a:ext uri="{FF2B5EF4-FFF2-40B4-BE49-F238E27FC236}">
                    <a16:creationId xmlns:a16="http://schemas.microsoft.com/office/drawing/2014/main" id="{DF9BF3B1-6A0B-AD07-ADF1-EE290463EA71}"/>
                  </a:ext>
                </a:extLst>
              </p:cNvPr>
              <p:cNvSpPr txBox="1"/>
              <p:nvPr/>
            </p:nvSpPr>
            <p:spPr>
              <a:xfrm>
                <a:off x="7566158" y="337132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  <p:grpSp>
            <p:nvGrpSpPr>
              <p:cNvPr id="432" name="组合 431">
                <a:extLst>
                  <a:ext uri="{FF2B5EF4-FFF2-40B4-BE49-F238E27FC236}">
                    <a16:creationId xmlns:a16="http://schemas.microsoft.com/office/drawing/2014/main" id="{7886843F-38C4-3A40-3562-D453A917E0AA}"/>
                  </a:ext>
                </a:extLst>
              </p:cNvPr>
              <p:cNvGrpSpPr/>
              <p:nvPr/>
            </p:nvGrpSpPr>
            <p:grpSpPr>
              <a:xfrm>
                <a:off x="6912705" y="3436503"/>
                <a:ext cx="288032" cy="369332"/>
                <a:chOff x="2051973" y="3604374"/>
                <a:chExt cx="288032" cy="369332"/>
              </a:xfrm>
            </p:grpSpPr>
            <p:sp>
              <p:nvSpPr>
                <p:cNvPr id="433" name="矩形 432">
                  <a:extLst>
                    <a:ext uri="{FF2B5EF4-FFF2-40B4-BE49-F238E27FC236}">
                      <a16:creationId xmlns:a16="http://schemas.microsoft.com/office/drawing/2014/main" id="{AC5114FF-3D98-7256-55E0-6A0BF440860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4" name="文本框 433">
                  <a:extLst>
                    <a:ext uri="{FF2B5EF4-FFF2-40B4-BE49-F238E27FC236}">
                      <a16:creationId xmlns:a16="http://schemas.microsoft.com/office/drawing/2014/main" id="{26E6D08B-CB47-BA2D-5695-4AD6AF4E2B8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35" name="组合 434">
                <a:extLst>
                  <a:ext uri="{FF2B5EF4-FFF2-40B4-BE49-F238E27FC236}">
                    <a16:creationId xmlns:a16="http://schemas.microsoft.com/office/drawing/2014/main" id="{03CDBF9F-04B2-CF4B-A0EE-0BF5B850E98B}"/>
                  </a:ext>
                </a:extLst>
              </p:cNvPr>
              <p:cNvGrpSpPr/>
              <p:nvPr/>
            </p:nvGrpSpPr>
            <p:grpSpPr>
              <a:xfrm>
                <a:off x="6551788" y="3436503"/>
                <a:ext cx="288032" cy="369332"/>
                <a:chOff x="2051973" y="3604374"/>
                <a:chExt cx="288032" cy="369332"/>
              </a:xfrm>
            </p:grpSpPr>
            <p:sp>
              <p:nvSpPr>
                <p:cNvPr id="436" name="矩形 435">
                  <a:extLst>
                    <a:ext uri="{FF2B5EF4-FFF2-40B4-BE49-F238E27FC236}">
                      <a16:creationId xmlns:a16="http://schemas.microsoft.com/office/drawing/2014/main" id="{3BA09F55-B17D-9533-8B74-BD5DEF51F77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7" name="文本框 436">
                  <a:extLst>
                    <a:ext uri="{FF2B5EF4-FFF2-40B4-BE49-F238E27FC236}">
                      <a16:creationId xmlns:a16="http://schemas.microsoft.com/office/drawing/2014/main" id="{6D0EAC51-F15B-7475-F67A-E81F4F37825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38" name="组合 437">
                <a:extLst>
                  <a:ext uri="{FF2B5EF4-FFF2-40B4-BE49-F238E27FC236}">
                    <a16:creationId xmlns:a16="http://schemas.microsoft.com/office/drawing/2014/main" id="{3FBD6645-3CB5-6446-2639-D04EC5E52722}"/>
                  </a:ext>
                </a:extLst>
              </p:cNvPr>
              <p:cNvGrpSpPr/>
              <p:nvPr/>
            </p:nvGrpSpPr>
            <p:grpSpPr>
              <a:xfrm>
                <a:off x="7287276" y="3436503"/>
                <a:ext cx="288032" cy="369332"/>
                <a:chOff x="2051973" y="3604374"/>
                <a:chExt cx="288032" cy="369332"/>
              </a:xfrm>
            </p:grpSpPr>
            <p:sp>
              <p:nvSpPr>
                <p:cNvPr id="439" name="矩形 438">
                  <a:extLst>
                    <a:ext uri="{FF2B5EF4-FFF2-40B4-BE49-F238E27FC236}">
                      <a16:creationId xmlns:a16="http://schemas.microsoft.com/office/drawing/2014/main" id="{BC786DDE-2DF1-A1CE-406D-3E7B8DBD8E8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0" name="文本框 439">
                  <a:extLst>
                    <a:ext uri="{FF2B5EF4-FFF2-40B4-BE49-F238E27FC236}">
                      <a16:creationId xmlns:a16="http://schemas.microsoft.com/office/drawing/2014/main" id="{A5845EE4-19EF-39C9-EC20-0B72D559D7A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41" name="组合 440">
                <a:extLst>
                  <a:ext uri="{FF2B5EF4-FFF2-40B4-BE49-F238E27FC236}">
                    <a16:creationId xmlns:a16="http://schemas.microsoft.com/office/drawing/2014/main" id="{6268EFAA-1284-D4C3-5EB1-75B22CD93643}"/>
                  </a:ext>
                </a:extLst>
              </p:cNvPr>
              <p:cNvGrpSpPr/>
              <p:nvPr/>
            </p:nvGrpSpPr>
            <p:grpSpPr>
              <a:xfrm>
                <a:off x="8267184" y="3433086"/>
                <a:ext cx="288032" cy="369332"/>
                <a:chOff x="2051973" y="3604374"/>
                <a:chExt cx="288032" cy="369332"/>
              </a:xfrm>
            </p:grpSpPr>
            <p:sp>
              <p:nvSpPr>
                <p:cNvPr id="442" name="矩形 441">
                  <a:extLst>
                    <a:ext uri="{FF2B5EF4-FFF2-40B4-BE49-F238E27FC236}">
                      <a16:creationId xmlns:a16="http://schemas.microsoft.com/office/drawing/2014/main" id="{DCCCABAE-F63F-ADA5-55F4-000FA800F13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3" name="文本框 442">
                  <a:extLst>
                    <a:ext uri="{FF2B5EF4-FFF2-40B4-BE49-F238E27FC236}">
                      <a16:creationId xmlns:a16="http://schemas.microsoft.com/office/drawing/2014/main" id="{98DF9605-6E07-5F6D-F6F2-55B14BCDFA8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44" name="组合 443">
                <a:extLst>
                  <a:ext uri="{FF2B5EF4-FFF2-40B4-BE49-F238E27FC236}">
                    <a16:creationId xmlns:a16="http://schemas.microsoft.com/office/drawing/2014/main" id="{61CAB3DC-09E0-DDFB-CDF2-E612212AEA0B}"/>
                  </a:ext>
                </a:extLst>
              </p:cNvPr>
              <p:cNvGrpSpPr/>
              <p:nvPr/>
            </p:nvGrpSpPr>
            <p:grpSpPr>
              <a:xfrm>
                <a:off x="7906267" y="3433086"/>
                <a:ext cx="288032" cy="369332"/>
                <a:chOff x="2051973" y="3604374"/>
                <a:chExt cx="288032" cy="369332"/>
              </a:xfrm>
            </p:grpSpPr>
            <p:sp>
              <p:nvSpPr>
                <p:cNvPr id="445" name="矩形 444">
                  <a:extLst>
                    <a:ext uri="{FF2B5EF4-FFF2-40B4-BE49-F238E27FC236}">
                      <a16:creationId xmlns:a16="http://schemas.microsoft.com/office/drawing/2014/main" id="{17409F45-89F4-31AE-ABD8-6183F8D4D0F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6" name="文本框 445">
                  <a:extLst>
                    <a:ext uri="{FF2B5EF4-FFF2-40B4-BE49-F238E27FC236}">
                      <a16:creationId xmlns:a16="http://schemas.microsoft.com/office/drawing/2014/main" id="{13B694CB-0D73-8B7E-414B-49E9B0EA964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47" name="组合 446">
                <a:extLst>
                  <a:ext uri="{FF2B5EF4-FFF2-40B4-BE49-F238E27FC236}">
                    <a16:creationId xmlns:a16="http://schemas.microsoft.com/office/drawing/2014/main" id="{A1B815EB-EAA1-ED19-D841-E8567076C0B5}"/>
                  </a:ext>
                </a:extLst>
              </p:cNvPr>
              <p:cNvGrpSpPr/>
              <p:nvPr/>
            </p:nvGrpSpPr>
            <p:grpSpPr>
              <a:xfrm>
                <a:off x="8641755" y="3433086"/>
                <a:ext cx="288032" cy="369332"/>
                <a:chOff x="2051973" y="3604374"/>
                <a:chExt cx="288032" cy="369332"/>
              </a:xfrm>
            </p:grpSpPr>
            <p:sp>
              <p:nvSpPr>
                <p:cNvPr id="448" name="矩形 447">
                  <a:extLst>
                    <a:ext uri="{FF2B5EF4-FFF2-40B4-BE49-F238E27FC236}">
                      <a16:creationId xmlns:a16="http://schemas.microsoft.com/office/drawing/2014/main" id="{B176F0D2-37C1-CF2A-AFD8-645001638F4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" name="文本框 448">
                  <a:extLst>
                    <a:ext uri="{FF2B5EF4-FFF2-40B4-BE49-F238E27FC236}">
                      <a16:creationId xmlns:a16="http://schemas.microsoft.com/office/drawing/2014/main" id="{959785E8-7C69-EC6F-CDB7-3B567E2E2CB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sp>
            <p:nvSpPr>
              <p:cNvPr id="450" name="文本框 449">
                <a:extLst>
                  <a:ext uri="{FF2B5EF4-FFF2-40B4-BE49-F238E27FC236}">
                    <a16:creationId xmlns:a16="http://schemas.microsoft.com/office/drawing/2014/main" id="{A9B97FD2-9899-80BB-E763-C82BBB986E09}"/>
                  </a:ext>
                </a:extLst>
              </p:cNvPr>
              <p:cNvSpPr txBox="1"/>
              <p:nvPr/>
            </p:nvSpPr>
            <p:spPr>
              <a:xfrm>
                <a:off x="11189459" y="337132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  <p:grpSp>
            <p:nvGrpSpPr>
              <p:cNvPr id="451" name="组合 450">
                <a:extLst>
                  <a:ext uri="{FF2B5EF4-FFF2-40B4-BE49-F238E27FC236}">
                    <a16:creationId xmlns:a16="http://schemas.microsoft.com/office/drawing/2014/main" id="{09F78464-5916-722D-F019-C4233FF05051}"/>
                  </a:ext>
                </a:extLst>
              </p:cNvPr>
              <p:cNvGrpSpPr/>
              <p:nvPr/>
            </p:nvGrpSpPr>
            <p:grpSpPr>
              <a:xfrm>
                <a:off x="9384370" y="3433086"/>
                <a:ext cx="288032" cy="369332"/>
                <a:chOff x="2051973" y="3604374"/>
                <a:chExt cx="288032" cy="369332"/>
              </a:xfrm>
            </p:grpSpPr>
            <p:sp>
              <p:nvSpPr>
                <p:cNvPr id="452" name="矩形 451">
                  <a:extLst>
                    <a:ext uri="{FF2B5EF4-FFF2-40B4-BE49-F238E27FC236}">
                      <a16:creationId xmlns:a16="http://schemas.microsoft.com/office/drawing/2014/main" id="{975D05A5-3173-43ED-35DB-E014CDC79DB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" name="文本框 452">
                  <a:extLst>
                    <a:ext uri="{FF2B5EF4-FFF2-40B4-BE49-F238E27FC236}">
                      <a16:creationId xmlns:a16="http://schemas.microsoft.com/office/drawing/2014/main" id="{E74CDD1B-A5EC-1DB5-FFB7-4518C77CB29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54" name="组合 453">
                <a:extLst>
                  <a:ext uri="{FF2B5EF4-FFF2-40B4-BE49-F238E27FC236}">
                    <a16:creationId xmlns:a16="http://schemas.microsoft.com/office/drawing/2014/main" id="{286E095D-9E1A-D3BE-8047-7FDC4FA5D6F5}"/>
                  </a:ext>
                </a:extLst>
              </p:cNvPr>
              <p:cNvGrpSpPr/>
              <p:nvPr/>
            </p:nvGrpSpPr>
            <p:grpSpPr>
              <a:xfrm>
                <a:off x="9023453" y="3433086"/>
                <a:ext cx="288032" cy="369332"/>
                <a:chOff x="2051973" y="3604374"/>
                <a:chExt cx="288032" cy="369332"/>
              </a:xfrm>
            </p:grpSpPr>
            <p:sp>
              <p:nvSpPr>
                <p:cNvPr id="455" name="矩形 454">
                  <a:extLst>
                    <a:ext uri="{FF2B5EF4-FFF2-40B4-BE49-F238E27FC236}">
                      <a16:creationId xmlns:a16="http://schemas.microsoft.com/office/drawing/2014/main" id="{AEBCFB40-F259-DB51-F0FB-3D69FF08F8C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6" name="文本框 455">
                  <a:extLst>
                    <a:ext uri="{FF2B5EF4-FFF2-40B4-BE49-F238E27FC236}">
                      <a16:creationId xmlns:a16="http://schemas.microsoft.com/office/drawing/2014/main" id="{E5191CE9-0EA5-2AB4-1C2D-891BCE10D00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57" name="组合 456">
                <a:extLst>
                  <a:ext uri="{FF2B5EF4-FFF2-40B4-BE49-F238E27FC236}">
                    <a16:creationId xmlns:a16="http://schemas.microsoft.com/office/drawing/2014/main" id="{913B2456-89AF-26F0-51C1-8B2F1B5B77FD}"/>
                  </a:ext>
                </a:extLst>
              </p:cNvPr>
              <p:cNvGrpSpPr/>
              <p:nvPr/>
            </p:nvGrpSpPr>
            <p:grpSpPr>
              <a:xfrm>
                <a:off x="9758941" y="3433086"/>
                <a:ext cx="288032" cy="369332"/>
                <a:chOff x="2051973" y="3604374"/>
                <a:chExt cx="288032" cy="369332"/>
              </a:xfrm>
            </p:grpSpPr>
            <p:sp>
              <p:nvSpPr>
                <p:cNvPr id="458" name="矩形 457">
                  <a:extLst>
                    <a:ext uri="{FF2B5EF4-FFF2-40B4-BE49-F238E27FC236}">
                      <a16:creationId xmlns:a16="http://schemas.microsoft.com/office/drawing/2014/main" id="{91ACFE43-42EB-747C-BD91-65C54D2E968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9" name="文本框 458">
                  <a:extLst>
                    <a:ext uri="{FF2B5EF4-FFF2-40B4-BE49-F238E27FC236}">
                      <a16:creationId xmlns:a16="http://schemas.microsoft.com/office/drawing/2014/main" id="{F1BB53B4-BBAA-37D5-785A-0C4B92227CA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60" name="组合 459">
                <a:extLst>
                  <a:ext uri="{FF2B5EF4-FFF2-40B4-BE49-F238E27FC236}">
                    <a16:creationId xmlns:a16="http://schemas.microsoft.com/office/drawing/2014/main" id="{A306598D-A05F-A052-7E8C-0A1671898BBA}"/>
                  </a:ext>
                </a:extLst>
              </p:cNvPr>
              <p:cNvGrpSpPr/>
              <p:nvPr/>
            </p:nvGrpSpPr>
            <p:grpSpPr>
              <a:xfrm>
                <a:off x="10513202" y="3433086"/>
                <a:ext cx="288032" cy="369332"/>
                <a:chOff x="2051973" y="3604374"/>
                <a:chExt cx="288032" cy="369332"/>
              </a:xfrm>
            </p:grpSpPr>
            <p:sp>
              <p:nvSpPr>
                <p:cNvPr id="461" name="矩形 460">
                  <a:extLst>
                    <a:ext uri="{FF2B5EF4-FFF2-40B4-BE49-F238E27FC236}">
                      <a16:creationId xmlns:a16="http://schemas.microsoft.com/office/drawing/2014/main" id="{69873041-0B20-D5D4-3001-2D75F082119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2" name="文本框 461">
                  <a:extLst>
                    <a:ext uri="{FF2B5EF4-FFF2-40B4-BE49-F238E27FC236}">
                      <a16:creationId xmlns:a16="http://schemas.microsoft.com/office/drawing/2014/main" id="{D375A45D-AC6A-42CC-D600-8D88F7FFABE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63" name="组合 462">
                <a:extLst>
                  <a:ext uri="{FF2B5EF4-FFF2-40B4-BE49-F238E27FC236}">
                    <a16:creationId xmlns:a16="http://schemas.microsoft.com/office/drawing/2014/main" id="{8B81FFB0-8476-0F55-C75B-AC4CE47F356B}"/>
                  </a:ext>
                </a:extLst>
              </p:cNvPr>
              <p:cNvGrpSpPr/>
              <p:nvPr/>
            </p:nvGrpSpPr>
            <p:grpSpPr>
              <a:xfrm>
                <a:off x="10152285" y="3433086"/>
                <a:ext cx="288032" cy="369332"/>
                <a:chOff x="2051973" y="3604374"/>
                <a:chExt cx="288032" cy="369332"/>
              </a:xfrm>
            </p:grpSpPr>
            <p:sp>
              <p:nvSpPr>
                <p:cNvPr id="464" name="矩形 463">
                  <a:extLst>
                    <a:ext uri="{FF2B5EF4-FFF2-40B4-BE49-F238E27FC236}">
                      <a16:creationId xmlns:a16="http://schemas.microsoft.com/office/drawing/2014/main" id="{DAAEFE94-A115-FF7D-209A-497E43F38BA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5" name="文本框 464">
                  <a:extLst>
                    <a:ext uri="{FF2B5EF4-FFF2-40B4-BE49-F238E27FC236}">
                      <a16:creationId xmlns:a16="http://schemas.microsoft.com/office/drawing/2014/main" id="{230700C9-A285-4D74-7195-1CBCC2CB435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grpSp>
            <p:nvGrpSpPr>
              <p:cNvPr id="466" name="组合 465">
                <a:extLst>
                  <a:ext uri="{FF2B5EF4-FFF2-40B4-BE49-F238E27FC236}">
                    <a16:creationId xmlns:a16="http://schemas.microsoft.com/office/drawing/2014/main" id="{F26D4EA7-20B8-92AF-05F3-22A3CF140CE3}"/>
                  </a:ext>
                </a:extLst>
              </p:cNvPr>
              <p:cNvGrpSpPr/>
              <p:nvPr/>
            </p:nvGrpSpPr>
            <p:grpSpPr>
              <a:xfrm>
                <a:off x="10887773" y="3433086"/>
                <a:ext cx="288032" cy="369332"/>
                <a:chOff x="2051973" y="3604374"/>
                <a:chExt cx="288032" cy="369332"/>
              </a:xfrm>
            </p:grpSpPr>
            <p:sp>
              <p:nvSpPr>
                <p:cNvPr id="467" name="矩形 466">
                  <a:extLst>
                    <a:ext uri="{FF2B5EF4-FFF2-40B4-BE49-F238E27FC236}">
                      <a16:creationId xmlns:a16="http://schemas.microsoft.com/office/drawing/2014/main" id="{859F3B58-F6A1-F634-3040-FDE7B70EF5F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8" name="文本框 467">
                  <a:extLst>
                    <a:ext uri="{FF2B5EF4-FFF2-40B4-BE49-F238E27FC236}">
                      <a16:creationId xmlns:a16="http://schemas.microsoft.com/office/drawing/2014/main" id="{7E5DD12A-B76B-AFB3-D884-E5904571F09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-</a:t>
                  </a:r>
                  <a:endParaRPr lang="zh-CN" altLang="en-US" dirty="0"/>
                </a:p>
              </p:txBody>
            </p:sp>
          </p:grpSp>
          <p:cxnSp>
            <p:nvCxnSpPr>
              <p:cNvPr id="469" name="直接连接符 468">
                <a:extLst>
                  <a:ext uri="{FF2B5EF4-FFF2-40B4-BE49-F238E27FC236}">
                    <a16:creationId xmlns:a16="http://schemas.microsoft.com/office/drawing/2014/main" id="{00D7B989-145D-DD7A-63D6-D4D1C917FDEF}"/>
                  </a:ext>
                </a:extLst>
              </p:cNvPr>
              <p:cNvCxnSpPr/>
              <p:nvPr/>
            </p:nvCxnSpPr>
            <p:spPr>
              <a:xfrm>
                <a:off x="4232349" y="3815896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0" name="文本框 469">
            <a:extLst>
              <a:ext uri="{FF2B5EF4-FFF2-40B4-BE49-F238E27FC236}">
                <a16:creationId xmlns:a16="http://schemas.microsoft.com/office/drawing/2014/main" id="{9EAD29B9-30C7-5546-D737-3B3C8B7FE0D3}"/>
              </a:ext>
            </a:extLst>
          </p:cNvPr>
          <p:cNvSpPr txBox="1"/>
          <p:nvPr/>
        </p:nvSpPr>
        <p:spPr>
          <a:xfrm>
            <a:off x="291623" y="3304883"/>
            <a:ext cx="359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It’s a good training for rendering calculation,</a:t>
            </a:r>
            <a:r>
              <a:rPr lang="zh-CN" altLang="en-US" dirty="0"/>
              <a:t> </a:t>
            </a:r>
            <a:r>
              <a:rPr lang="en-US" altLang="zh-CN" dirty="0"/>
              <a:t>helpful</a:t>
            </a:r>
            <a:r>
              <a:rPr lang="zh-CN" altLang="en-US" dirty="0"/>
              <a:t> </a:t>
            </a:r>
            <a:r>
              <a:rPr lang="en-US" altLang="zh-CN" dirty="0"/>
              <a:t>for the</a:t>
            </a:r>
            <a:r>
              <a:rPr lang="zh-CN" altLang="en-US" dirty="0"/>
              <a:t> </a:t>
            </a:r>
            <a:r>
              <a:rPr lang="en-US" altLang="zh-CN" dirty="0"/>
              <a:t>GUI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endParaRPr lang="zh-CN" altLang="en-US" dirty="0"/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823ED19F-AD44-0148-3973-E0376983293C}"/>
              </a:ext>
            </a:extLst>
          </p:cNvPr>
          <p:cNvSpPr/>
          <p:nvPr/>
        </p:nvSpPr>
        <p:spPr>
          <a:xfrm>
            <a:off x="3267250" y="4443332"/>
            <a:ext cx="415743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4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BEADA-C5FE-5228-8895-1DB71BEF5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标题 4">
                <a:extLst>
                  <a:ext uri="{FF2B5EF4-FFF2-40B4-BE49-F238E27FC236}">
                    <a16:creationId xmlns:a16="http://schemas.microsoft.com/office/drawing/2014/main" id="{EA8F5590-31B9-6F2D-6A3A-DC35D9D58B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rmAutofit/>
              </a:bodyPr>
              <a:lstStyle>
                <a:lvl1pPr lvl="0" algn="l"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32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Iteration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 1)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3200" dirty="0"/>
                  <a:t> Implement &amp; Improve</a:t>
                </a:r>
                <a:endParaRPr lang="zh-CN" sz="3200" dirty="0"/>
              </a:p>
            </p:txBody>
          </p:sp>
        </mc:Choice>
        <mc:Fallback xmlns="">
          <p:sp>
            <p:nvSpPr>
              <p:cNvPr id="50" name="标题 4">
                <a:extLst>
                  <a:ext uri="{FF2B5EF4-FFF2-40B4-BE49-F238E27FC236}">
                    <a16:creationId xmlns:a16="http://schemas.microsoft.com/office/drawing/2014/main" id="{1C094C54-799D-D643-6430-632B926C4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  <a:blipFill>
                <a:blip r:embed="rId2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6CEDF339-1365-4AE2-007B-0A85A6AADA80}"/>
              </a:ext>
            </a:extLst>
          </p:cNvPr>
          <p:cNvGrpSpPr/>
          <p:nvPr/>
        </p:nvGrpSpPr>
        <p:grpSpPr>
          <a:xfrm>
            <a:off x="246901" y="1117917"/>
            <a:ext cx="11289766" cy="1896145"/>
            <a:chOff x="246901" y="1117917"/>
            <a:chExt cx="11289766" cy="189614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D1966A5-0560-8EED-D7B0-DAEA415EDE79}"/>
                </a:ext>
              </a:extLst>
            </p:cNvPr>
            <p:cNvGrpSpPr/>
            <p:nvPr/>
          </p:nvGrpSpPr>
          <p:grpSpPr>
            <a:xfrm>
              <a:off x="335360" y="1117917"/>
              <a:ext cx="11201307" cy="1896145"/>
              <a:chOff x="335360" y="1117917"/>
              <a:chExt cx="11201307" cy="1896145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371E16B6-81DD-D6AB-F819-2B4259A5D91D}"/>
                  </a:ext>
                </a:extLst>
              </p:cNvPr>
              <p:cNvGrpSpPr/>
              <p:nvPr/>
            </p:nvGrpSpPr>
            <p:grpSpPr>
              <a:xfrm>
                <a:off x="335360" y="1117917"/>
                <a:ext cx="11201307" cy="1200329"/>
                <a:chOff x="335360" y="1117917"/>
                <a:chExt cx="11201307" cy="1200329"/>
              </a:xfrm>
            </p:grpSpPr>
            <p:sp>
              <p:nvSpPr>
                <p:cNvPr id="6" name="Rounded Rectangle 17">
                  <a:extLst>
                    <a:ext uri="{FF2B5EF4-FFF2-40B4-BE49-F238E27FC236}">
                      <a16:creationId xmlns:a16="http://schemas.microsoft.com/office/drawing/2014/main" id="{38E00E41-5870-790C-A3AF-0D262082478C}"/>
                    </a:ext>
                  </a:extLst>
                </p:cNvPr>
                <p:cNvSpPr/>
                <p:nvPr/>
              </p:nvSpPr>
              <p:spPr>
                <a:xfrm>
                  <a:off x="335360" y="1196752"/>
                  <a:ext cx="1860629" cy="504056"/>
                </a:xfrm>
                <a:prstGeom prst="round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  <p:sp>
              <p:nvSpPr>
                <p:cNvPr id="7" name="TextBox 18">
                  <a:extLst>
                    <a:ext uri="{FF2B5EF4-FFF2-40B4-BE49-F238E27FC236}">
                      <a16:creationId xmlns:a16="http://schemas.microsoft.com/office/drawing/2014/main" id="{C3664F40-E906-340C-75BB-5492B5D07CA8}"/>
                    </a:ext>
                  </a:extLst>
                </p:cNvPr>
                <p:cNvSpPr txBox="1"/>
                <p:nvPr/>
              </p:nvSpPr>
              <p:spPr>
                <a:xfrm>
                  <a:off x="426213" y="1264114"/>
                  <a:ext cx="9575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  <a:effectLst/>
                    </a:rPr>
                    <a:t>render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()</a:t>
                  </a:r>
                  <a:endParaRPr lang="en-US" dirty="0">
                    <a:solidFill>
                      <a:srgbClr val="0070C0"/>
                    </a:solidFill>
                    <a:effectLst/>
                  </a:endParaRPr>
                </a:p>
              </p:txBody>
            </p:sp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E9F5F7C-B4C3-D8D1-8973-C421481D5F8D}"/>
                    </a:ext>
                  </a:extLst>
                </p:cNvPr>
                <p:cNvSpPr txBox="1"/>
                <p:nvPr/>
              </p:nvSpPr>
              <p:spPr>
                <a:xfrm>
                  <a:off x="2639616" y="1117917"/>
                  <a:ext cx="8897051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Better show the row and column number as numerical input is used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Denote “+” for some unused position, “X” for the black stone, and “O” for the white stone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Loop over the rows and columns to print all those required things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dirty="0"/>
                    <a:t>Alignment should be considered</a:t>
                  </a:r>
                </a:p>
              </p:txBody>
            </p:sp>
          </p:grp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651DDD-A6D6-E922-DE29-D44B7039D78C}"/>
                  </a:ext>
                </a:extLst>
              </p:cNvPr>
              <p:cNvSpPr txBox="1"/>
              <p:nvPr/>
            </p:nvSpPr>
            <p:spPr>
              <a:xfrm>
                <a:off x="760575" y="2275398"/>
                <a:ext cx="1064304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Note: actually the whole render() function is </a:t>
                </a:r>
                <a:r>
                  <a:rPr lang="en-US" altLang="zh-CN" sz="1400" b="1" dirty="0"/>
                  <a:t>optional</a:t>
                </a:r>
                <a:r>
                  <a:rPr lang="en-US" altLang="zh-CN" sz="1400" dirty="0"/>
                  <a:t> as we’d use JavaFX for rendering in the future, but we need such function for the whole</a:t>
                </a:r>
              </a:p>
              <a:p>
                <a:r>
                  <a:rPr lang="en-US" altLang="zh-CN" sz="1400" dirty="0"/>
                  <a:t>           program to be “complete” so that we can make some tests and ensure that our core components work properly, to avoid messing up with</a:t>
                </a:r>
              </a:p>
              <a:p>
                <a:r>
                  <a:rPr lang="en-US" altLang="zh-CN" sz="1400" dirty="0"/>
                  <a:t>           those future GUI codes.</a:t>
                </a: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FD57DBF-40F3-0C1D-9A58-7F4200F84C35}"/>
                </a:ext>
              </a:extLst>
            </p:cNvPr>
            <p:cNvSpPr txBox="1"/>
            <p:nvPr/>
          </p:nvSpPr>
          <p:spPr>
            <a:xfrm>
              <a:off x="246901" y="1906066"/>
              <a:ext cx="2273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(A Quick Review Here)</a:t>
              </a:r>
              <a:endParaRPr lang="zh-CN" altLang="en-US" dirty="0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E79B717-B82B-5B3E-8C41-C1CD413010B6}"/>
              </a:ext>
            </a:extLst>
          </p:cNvPr>
          <p:cNvGrpSpPr/>
          <p:nvPr/>
        </p:nvGrpSpPr>
        <p:grpSpPr>
          <a:xfrm>
            <a:off x="5581362" y="3140968"/>
            <a:ext cx="6176335" cy="3076663"/>
            <a:chOff x="3674914" y="2780928"/>
            <a:chExt cx="7889417" cy="3930013"/>
          </a:xfrm>
        </p:grpSpPr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9A07C0F4-683B-88C1-89FF-5E0D9C824A5E}"/>
                </a:ext>
              </a:extLst>
            </p:cNvPr>
            <p:cNvSpPr txBox="1"/>
            <p:nvPr/>
          </p:nvSpPr>
          <p:spPr>
            <a:xfrm>
              <a:off x="7978595" y="2780928"/>
              <a:ext cx="1010949" cy="353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err="1"/>
                <a:t>boardSize</a:t>
              </a:r>
              <a:endParaRPr lang="zh-CN" altLang="en-US" sz="1200" dirty="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D5E7B12-7C97-028D-9228-685F1724B102}"/>
                </a:ext>
              </a:extLst>
            </p:cNvPr>
            <p:cNvGrpSpPr/>
            <p:nvPr/>
          </p:nvGrpSpPr>
          <p:grpSpPr>
            <a:xfrm>
              <a:off x="3674914" y="3133388"/>
              <a:ext cx="7889417" cy="3577553"/>
              <a:chOff x="3674914" y="3133388"/>
              <a:chExt cx="7889417" cy="3577553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FF2DC0D5-49CC-7398-1188-9D12DB9A7AEF}"/>
                  </a:ext>
                </a:extLst>
              </p:cNvPr>
              <p:cNvGrpSpPr/>
              <p:nvPr/>
            </p:nvGrpSpPr>
            <p:grpSpPr>
              <a:xfrm>
                <a:off x="5793410" y="3791175"/>
                <a:ext cx="336219" cy="353829"/>
                <a:chOff x="2051973" y="3604374"/>
                <a:chExt cx="336219" cy="353829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DE9D9680-D382-113A-B64D-342674220E1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10AB7C4-C95D-E2CF-42B0-3EEF65B79F0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1</a:t>
                  </a:r>
                  <a:endParaRPr lang="zh-CN" altLang="en-US" sz="1200" dirty="0"/>
                </a:p>
              </p:txBody>
            </p: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58241DE5-CCC1-FACE-C0EA-EF1DDE5A1311}"/>
                  </a:ext>
                </a:extLst>
              </p:cNvPr>
              <p:cNvGrpSpPr/>
              <p:nvPr/>
            </p:nvGrpSpPr>
            <p:grpSpPr>
              <a:xfrm>
                <a:off x="5432493" y="3791175"/>
                <a:ext cx="288032" cy="353829"/>
                <a:chOff x="2051973" y="3604374"/>
                <a:chExt cx="288032" cy="353829"/>
              </a:xfrm>
            </p:grpSpPr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183FE89D-D4F1-A1A6-E511-B03980BE5B9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C8AB5DFA-91D6-B037-01F8-8567308319A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D89C9015-890F-47CF-D9A0-26D4B38AAE8A}"/>
                  </a:ext>
                </a:extLst>
              </p:cNvPr>
              <p:cNvGrpSpPr/>
              <p:nvPr/>
            </p:nvGrpSpPr>
            <p:grpSpPr>
              <a:xfrm>
                <a:off x="6167981" y="3791175"/>
                <a:ext cx="288032" cy="353829"/>
                <a:chOff x="2051973" y="3604374"/>
                <a:chExt cx="288032" cy="353829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504670-7A91-FD99-8863-2D51143DBE2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ED6B330-7A3A-B217-68CD-B53EBB93025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B2CC6FCF-8990-D414-8861-72BB78AE0E4B}"/>
                  </a:ext>
                </a:extLst>
              </p:cNvPr>
              <p:cNvGrpSpPr/>
              <p:nvPr/>
            </p:nvGrpSpPr>
            <p:grpSpPr>
              <a:xfrm>
                <a:off x="5071576" y="3791175"/>
                <a:ext cx="288032" cy="353829"/>
                <a:chOff x="2051973" y="3604374"/>
                <a:chExt cx="288032" cy="353829"/>
              </a:xfrm>
            </p:grpSpPr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767D48F6-DB23-B057-AB3B-4B5C38B6E6E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A30A3FD-4280-D473-B1DD-46E0AAA3FCC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EA32F2BF-CC09-1923-9933-D763426977C9}"/>
                  </a:ext>
                </a:extLst>
              </p:cNvPr>
              <p:cNvGrpSpPr/>
              <p:nvPr/>
            </p:nvGrpSpPr>
            <p:grpSpPr>
              <a:xfrm>
                <a:off x="4710659" y="3791175"/>
                <a:ext cx="288032" cy="353829"/>
                <a:chOff x="2051973" y="3604374"/>
                <a:chExt cx="288032" cy="353829"/>
              </a:xfrm>
            </p:grpSpPr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9563D54-DF45-63EA-4F35-0D7F1ABE275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8CB1CBDD-D1CE-AC02-3805-1B70AB147FD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6FDD13DC-1055-2521-E5DA-6E531CA2C178}"/>
                  </a:ext>
                </a:extLst>
              </p:cNvPr>
              <p:cNvGrpSpPr/>
              <p:nvPr/>
            </p:nvGrpSpPr>
            <p:grpSpPr>
              <a:xfrm>
                <a:off x="4349742" y="3791175"/>
                <a:ext cx="288032" cy="353829"/>
                <a:chOff x="2051973" y="3604374"/>
                <a:chExt cx="288032" cy="353829"/>
              </a:xfrm>
            </p:grpSpPr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AF03FBD8-039F-CE64-009D-B76C6052406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B00722F0-475B-7DC1-1DF7-486BE9B3065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38659FDB-28A4-F73A-6A2F-CDF36BE59A37}"/>
                  </a:ext>
                </a:extLst>
              </p:cNvPr>
              <p:cNvGrpSpPr/>
              <p:nvPr/>
            </p:nvGrpSpPr>
            <p:grpSpPr>
              <a:xfrm>
                <a:off x="5076741" y="4203871"/>
                <a:ext cx="288032" cy="353829"/>
                <a:chOff x="2051973" y="3604374"/>
                <a:chExt cx="288032" cy="353829"/>
              </a:xfrm>
            </p:grpSpPr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C15A145C-6873-2BE7-A818-9F975F31546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4FC7EE8-B112-D9B2-46B2-B280911F1EA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E03C680B-A555-252D-B356-A9342A073851}"/>
                  </a:ext>
                </a:extLst>
              </p:cNvPr>
              <p:cNvGrpSpPr/>
              <p:nvPr/>
            </p:nvGrpSpPr>
            <p:grpSpPr>
              <a:xfrm>
                <a:off x="4715824" y="4203871"/>
                <a:ext cx="288032" cy="353829"/>
                <a:chOff x="2051973" y="3604374"/>
                <a:chExt cx="288032" cy="353829"/>
              </a:xfrm>
            </p:grpSpPr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72A31E5-047F-C5D7-D50F-2EC6D756525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FCFB0760-9BFC-2CEC-87EA-2EADA770CEE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DC1D8968-0BE9-8A52-DD84-23C3AC11C230}"/>
                  </a:ext>
                </a:extLst>
              </p:cNvPr>
              <p:cNvGrpSpPr/>
              <p:nvPr/>
            </p:nvGrpSpPr>
            <p:grpSpPr>
              <a:xfrm>
                <a:off x="4354907" y="4203871"/>
                <a:ext cx="336219" cy="353829"/>
                <a:chOff x="2051973" y="3604374"/>
                <a:chExt cx="336219" cy="353829"/>
              </a:xfrm>
            </p:grpSpPr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F34C1D0B-E4B1-895D-3920-429307EF2D3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13F0180F-3E95-6DC9-8652-35782D0BD5E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1</a:t>
                  </a:r>
                  <a:endParaRPr lang="zh-CN" altLang="en-US" sz="1200" dirty="0"/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005736BA-F396-65FC-33F8-0968B8C7E858}"/>
                  </a:ext>
                </a:extLst>
              </p:cNvPr>
              <p:cNvGrpSpPr/>
              <p:nvPr/>
            </p:nvGrpSpPr>
            <p:grpSpPr>
              <a:xfrm>
                <a:off x="5071576" y="4578631"/>
                <a:ext cx="288032" cy="353829"/>
                <a:chOff x="2051973" y="3604374"/>
                <a:chExt cx="288032" cy="353829"/>
              </a:xfrm>
            </p:grpSpPr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02568E9D-6F4A-47A8-696F-A2F6C729867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79AD2C9-27AC-5B43-6113-DD4AAB47429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EFBA9DCA-C1F0-0EE7-7E35-FA27D0053999}"/>
                  </a:ext>
                </a:extLst>
              </p:cNvPr>
              <p:cNvGrpSpPr/>
              <p:nvPr/>
            </p:nvGrpSpPr>
            <p:grpSpPr>
              <a:xfrm>
                <a:off x="4710659" y="4578631"/>
                <a:ext cx="288032" cy="353829"/>
                <a:chOff x="2051973" y="3604374"/>
                <a:chExt cx="288032" cy="353829"/>
              </a:xfrm>
            </p:grpSpPr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CE96308C-8BD9-9540-9A91-89FE8E524B2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244D3BBC-6C5C-49CD-8A4B-D85C9686CD8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3E16E9C1-5BC5-2A1D-7015-DC48E9FE6230}"/>
                  </a:ext>
                </a:extLst>
              </p:cNvPr>
              <p:cNvGrpSpPr/>
              <p:nvPr/>
            </p:nvGrpSpPr>
            <p:grpSpPr>
              <a:xfrm>
                <a:off x="4349742" y="4578631"/>
                <a:ext cx="336219" cy="353829"/>
                <a:chOff x="2051973" y="3604374"/>
                <a:chExt cx="336219" cy="353829"/>
              </a:xfrm>
            </p:grpSpPr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E03F6BD7-55AA-799E-08CB-42F4C8EC6D7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1C4D584-C281-BC05-EDAE-119B2F54A33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2</a:t>
                  </a:r>
                  <a:endParaRPr lang="zh-CN" altLang="en-US" sz="1200" dirty="0"/>
                </a:p>
              </p:txBody>
            </p:sp>
          </p:grp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C046293-F362-863C-2523-61F04EE8087F}"/>
                  </a:ext>
                </a:extLst>
              </p:cNvPr>
              <p:cNvSpPr txBox="1"/>
              <p:nvPr/>
            </p:nvSpPr>
            <p:spPr>
              <a:xfrm rot="5400000">
                <a:off x="4723465" y="4940731"/>
                <a:ext cx="371028" cy="35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…</a:t>
                </a:r>
                <a:endParaRPr lang="zh-CN" altLang="en-US" sz="1200" dirty="0"/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93532A3F-274F-BD48-1204-E3C8CE6984D2}"/>
                  </a:ext>
                </a:extLst>
              </p:cNvPr>
              <p:cNvGrpSpPr/>
              <p:nvPr/>
            </p:nvGrpSpPr>
            <p:grpSpPr>
              <a:xfrm>
                <a:off x="5071576" y="5264336"/>
                <a:ext cx="288032" cy="353829"/>
                <a:chOff x="2051973" y="3604374"/>
                <a:chExt cx="288032" cy="353829"/>
              </a:xfrm>
            </p:grpSpPr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FC3F2837-38B5-3448-9AAF-55E368C2456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95076926-B522-3F5D-5DDB-C0E222C4501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7FB8F748-6A03-D3D3-434D-E188F5F7E255}"/>
                  </a:ext>
                </a:extLst>
              </p:cNvPr>
              <p:cNvGrpSpPr/>
              <p:nvPr/>
            </p:nvGrpSpPr>
            <p:grpSpPr>
              <a:xfrm>
                <a:off x="4710659" y="5264336"/>
                <a:ext cx="288032" cy="353829"/>
                <a:chOff x="2051973" y="3604374"/>
                <a:chExt cx="288032" cy="353829"/>
              </a:xfrm>
            </p:grpSpPr>
            <p:sp>
              <p:nvSpPr>
                <p:cNvPr id="60" name="矩形 59">
                  <a:extLst>
                    <a:ext uri="{FF2B5EF4-FFF2-40B4-BE49-F238E27FC236}">
                      <a16:creationId xmlns:a16="http://schemas.microsoft.com/office/drawing/2014/main" id="{6288DF5D-E9CF-A56B-2857-C98FC3DF552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239A9DBB-03C3-558F-4313-013EC62DEC4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857974F1-824E-63D0-C6F2-C719C6E81208}"/>
                  </a:ext>
                </a:extLst>
              </p:cNvPr>
              <p:cNvGrpSpPr/>
              <p:nvPr/>
            </p:nvGrpSpPr>
            <p:grpSpPr>
              <a:xfrm>
                <a:off x="4349742" y="5264336"/>
                <a:ext cx="336219" cy="353829"/>
                <a:chOff x="2051973" y="3604374"/>
                <a:chExt cx="336219" cy="353829"/>
              </a:xfrm>
            </p:grpSpPr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B135E016-2A27-FF6B-971A-E35C2B6AF47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07EE0260-4595-32B3-F554-7B8B469F64E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9</a:t>
                  </a:r>
                  <a:endParaRPr lang="zh-CN" altLang="en-US" sz="1200" dirty="0"/>
                </a:p>
              </p:txBody>
            </p:sp>
          </p:grp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1B004D33-1C51-FE1D-8275-D7EBB2AF76E4}"/>
                  </a:ext>
                </a:extLst>
              </p:cNvPr>
              <p:cNvGrpSpPr/>
              <p:nvPr/>
            </p:nvGrpSpPr>
            <p:grpSpPr>
              <a:xfrm>
                <a:off x="5066411" y="5639096"/>
                <a:ext cx="288032" cy="353829"/>
                <a:chOff x="2051973" y="3604374"/>
                <a:chExt cx="288032" cy="353829"/>
              </a:xfrm>
            </p:grpSpPr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FF0DB805-FA68-42BF-E848-593C5BD8F8A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40D8958D-3DDD-CA66-E40F-86459279198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5B5109A9-7D2E-E089-B7FB-47A5F64082A5}"/>
                  </a:ext>
                </a:extLst>
              </p:cNvPr>
              <p:cNvGrpSpPr/>
              <p:nvPr/>
            </p:nvGrpSpPr>
            <p:grpSpPr>
              <a:xfrm>
                <a:off x="4705494" y="5639096"/>
                <a:ext cx="336219" cy="353829"/>
                <a:chOff x="2051973" y="3604374"/>
                <a:chExt cx="336219" cy="353829"/>
              </a:xfrm>
            </p:grpSpPr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A20F87F-7741-F350-A04F-7E152F26215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8EB1DCC3-D1FD-3E6A-5EA4-8E356433DF2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0</a:t>
                  </a:r>
                  <a:endParaRPr lang="zh-CN" altLang="en-US" sz="1200" dirty="0"/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7338B37A-0FEB-B535-E820-F2D13B87FB9D}"/>
                  </a:ext>
                </a:extLst>
              </p:cNvPr>
              <p:cNvGrpSpPr/>
              <p:nvPr/>
            </p:nvGrpSpPr>
            <p:grpSpPr>
              <a:xfrm>
                <a:off x="4344577" y="5639096"/>
                <a:ext cx="336219" cy="353829"/>
                <a:chOff x="2051973" y="3604374"/>
                <a:chExt cx="336219" cy="353829"/>
              </a:xfrm>
            </p:grpSpPr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3F29F526-5E46-C486-FD27-2698A72C203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2C299D38-DC7D-BAE6-6AEB-2C85C773234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1</a:t>
                  </a:r>
                  <a:endParaRPr lang="zh-CN" altLang="en-US" sz="1200" dirty="0"/>
                </a:p>
              </p:txBody>
            </p:sp>
          </p:grp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25D3853E-EFCD-391B-4403-949A35C46693}"/>
                  </a:ext>
                </a:extLst>
              </p:cNvPr>
              <p:cNvGrpSpPr/>
              <p:nvPr/>
            </p:nvGrpSpPr>
            <p:grpSpPr>
              <a:xfrm>
                <a:off x="5066411" y="6022893"/>
                <a:ext cx="288032" cy="353829"/>
                <a:chOff x="2051973" y="3604374"/>
                <a:chExt cx="288032" cy="353829"/>
              </a:xfrm>
            </p:grpSpPr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8BAD0869-DB7C-18C7-58A5-D5CF8FF389F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7586B6CB-3144-FD28-E49C-126E9953C20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645ADA37-942E-C3CE-78DE-0EB85E96D6DA}"/>
                  </a:ext>
                </a:extLst>
              </p:cNvPr>
              <p:cNvGrpSpPr/>
              <p:nvPr/>
            </p:nvGrpSpPr>
            <p:grpSpPr>
              <a:xfrm>
                <a:off x="4705494" y="6022893"/>
                <a:ext cx="336219" cy="353829"/>
                <a:chOff x="2051973" y="3604374"/>
                <a:chExt cx="336219" cy="353829"/>
              </a:xfrm>
            </p:grpSpPr>
            <p:sp>
              <p:nvSpPr>
                <p:cNvPr id="78" name="矩形 77">
                  <a:extLst>
                    <a:ext uri="{FF2B5EF4-FFF2-40B4-BE49-F238E27FC236}">
                      <a16:creationId xmlns:a16="http://schemas.microsoft.com/office/drawing/2014/main" id="{F09EA545-8169-67FC-0E71-911C67167FE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B2590B76-10D2-DB12-A845-F1C594E07F9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1</a:t>
                  </a:r>
                  <a:endParaRPr lang="zh-CN" altLang="en-US" sz="1200" dirty="0"/>
                </a:p>
              </p:txBody>
            </p:sp>
          </p:grp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496D71A4-5234-BE20-24D2-D52E5B9DC096}"/>
                  </a:ext>
                </a:extLst>
              </p:cNvPr>
              <p:cNvGrpSpPr/>
              <p:nvPr/>
            </p:nvGrpSpPr>
            <p:grpSpPr>
              <a:xfrm>
                <a:off x="4344577" y="6022893"/>
                <a:ext cx="336219" cy="353829"/>
                <a:chOff x="2051973" y="3604374"/>
                <a:chExt cx="336219" cy="353829"/>
              </a:xfrm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59EF5690-9BCE-21B5-8351-57ADA57317C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22" name="文本框 121">
                  <a:extLst>
                    <a:ext uri="{FF2B5EF4-FFF2-40B4-BE49-F238E27FC236}">
                      <a16:creationId xmlns:a16="http://schemas.microsoft.com/office/drawing/2014/main" id="{C6203F34-201C-92E1-0A5C-B1E955D54BE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1</a:t>
                  </a:r>
                  <a:endParaRPr lang="zh-CN" altLang="en-US" sz="1200" dirty="0"/>
                </a:p>
              </p:txBody>
            </p:sp>
          </p:grpSp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59A759E9-CDBA-CE25-2F2E-DEA141FC5A98}"/>
                  </a:ext>
                </a:extLst>
              </p:cNvPr>
              <p:cNvSpPr txBox="1"/>
              <p:nvPr/>
            </p:nvSpPr>
            <p:spPr>
              <a:xfrm>
                <a:off x="7570002" y="3727584"/>
                <a:ext cx="371028" cy="35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…</a:t>
                </a:r>
                <a:endParaRPr lang="zh-CN" altLang="en-US" sz="1200" dirty="0"/>
              </a:p>
            </p:txBody>
          </p:sp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1AB1100B-1D51-EF15-F9A2-FD2C7943B7B7}"/>
                  </a:ext>
                </a:extLst>
              </p:cNvPr>
              <p:cNvGrpSpPr/>
              <p:nvPr/>
            </p:nvGrpSpPr>
            <p:grpSpPr>
              <a:xfrm>
                <a:off x="6916549" y="3792763"/>
                <a:ext cx="336219" cy="353829"/>
                <a:chOff x="2051973" y="3604374"/>
                <a:chExt cx="336219" cy="353829"/>
              </a:xfrm>
            </p:grpSpPr>
            <p:sp>
              <p:nvSpPr>
                <p:cNvPr id="125" name="矩形 124">
                  <a:extLst>
                    <a:ext uri="{FF2B5EF4-FFF2-40B4-BE49-F238E27FC236}">
                      <a16:creationId xmlns:a16="http://schemas.microsoft.com/office/drawing/2014/main" id="{D7EEAF7F-25E2-BAB5-92A6-9289E783D5D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26" name="文本框 125">
                  <a:extLst>
                    <a:ext uri="{FF2B5EF4-FFF2-40B4-BE49-F238E27FC236}">
                      <a16:creationId xmlns:a16="http://schemas.microsoft.com/office/drawing/2014/main" id="{4024EE77-9284-ADB0-032C-B5200B57BCB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2</a:t>
                  </a:r>
                  <a:endParaRPr lang="zh-CN" altLang="en-US" sz="1200" dirty="0"/>
                </a:p>
              </p:txBody>
            </p:sp>
          </p:grpSp>
          <p:grpSp>
            <p:nvGrpSpPr>
              <p:cNvPr id="127" name="组合 126">
                <a:extLst>
                  <a:ext uri="{FF2B5EF4-FFF2-40B4-BE49-F238E27FC236}">
                    <a16:creationId xmlns:a16="http://schemas.microsoft.com/office/drawing/2014/main" id="{802EB6DE-FC85-C893-BF4F-5578405F6CFD}"/>
                  </a:ext>
                </a:extLst>
              </p:cNvPr>
              <p:cNvGrpSpPr/>
              <p:nvPr/>
            </p:nvGrpSpPr>
            <p:grpSpPr>
              <a:xfrm>
                <a:off x="6555632" y="3792763"/>
                <a:ext cx="288032" cy="353829"/>
                <a:chOff x="2051973" y="3604374"/>
                <a:chExt cx="288032" cy="353829"/>
              </a:xfrm>
            </p:grpSpPr>
            <p:sp>
              <p:nvSpPr>
                <p:cNvPr id="128" name="矩形 127">
                  <a:extLst>
                    <a:ext uri="{FF2B5EF4-FFF2-40B4-BE49-F238E27FC236}">
                      <a16:creationId xmlns:a16="http://schemas.microsoft.com/office/drawing/2014/main" id="{98C7BFC8-5866-EF09-080C-C4F3C7CD905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29" name="文本框 128">
                  <a:extLst>
                    <a:ext uri="{FF2B5EF4-FFF2-40B4-BE49-F238E27FC236}">
                      <a16:creationId xmlns:a16="http://schemas.microsoft.com/office/drawing/2014/main" id="{F8ACAEA2-BFCC-43C2-7228-A6E70DD4E25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130" name="组合 129">
                <a:extLst>
                  <a:ext uri="{FF2B5EF4-FFF2-40B4-BE49-F238E27FC236}">
                    <a16:creationId xmlns:a16="http://schemas.microsoft.com/office/drawing/2014/main" id="{4B695C87-6E77-D38F-9DCF-C99A78B48BEB}"/>
                  </a:ext>
                </a:extLst>
              </p:cNvPr>
              <p:cNvGrpSpPr/>
              <p:nvPr/>
            </p:nvGrpSpPr>
            <p:grpSpPr>
              <a:xfrm>
                <a:off x="7291120" y="3792763"/>
                <a:ext cx="288032" cy="353829"/>
                <a:chOff x="2051973" y="3604374"/>
                <a:chExt cx="288032" cy="353829"/>
              </a:xfrm>
            </p:grpSpPr>
            <p:sp>
              <p:nvSpPr>
                <p:cNvPr id="131" name="矩形 130">
                  <a:extLst>
                    <a:ext uri="{FF2B5EF4-FFF2-40B4-BE49-F238E27FC236}">
                      <a16:creationId xmlns:a16="http://schemas.microsoft.com/office/drawing/2014/main" id="{CB82FDFF-003D-C7D7-F7EE-DD49708A463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E40870E9-8BFB-28C7-46DF-E0C1320295B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B1BCCFF8-8B66-4389-6A86-4B0E9706A006}"/>
                  </a:ext>
                </a:extLst>
              </p:cNvPr>
              <p:cNvGrpSpPr/>
              <p:nvPr/>
            </p:nvGrpSpPr>
            <p:grpSpPr>
              <a:xfrm>
                <a:off x="8271028" y="3789346"/>
                <a:ext cx="336219" cy="353829"/>
                <a:chOff x="2051973" y="3604374"/>
                <a:chExt cx="336219" cy="353829"/>
              </a:xfrm>
            </p:grpSpPr>
            <p:sp>
              <p:nvSpPr>
                <p:cNvPr id="134" name="矩形 133">
                  <a:extLst>
                    <a:ext uri="{FF2B5EF4-FFF2-40B4-BE49-F238E27FC236}">
                      <a16:creationId xmlns:a16="http://schemas.microsoft.com/office/drawing/2014/main" id="{58044B84-C925-D3FF-D526-AD15513A0F8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13EC039C-0F19-2D72-B2EB-9BC1D322C75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9</a:t>
                  </a:r>
                  <a:endParaRPr lang="zh-CN" altLang="en-US" sz="1200" dirty="0"/>
                </a:p>
              </p:txBody>
            </p:sp>
          </p:grpSp>
          <p:grpSp>
            <p:nvGrpSpPr>
              <p:cNvPr id="136" name="组合 135">
                <a:extLst>
                  <a:ext uri="{FF2B5EF4-FFF2-40B4-BE49-F238E27FC236}">
                    <a16:creationId xmlns:a16="http://schemas.microsoft.com/office/drawing/2014/main" id="{331DAA4C-AFA7-BD49-CD70-1F557E11E390}"/>
                  </a:ext>
                </a:extLst>
              </p:cNvPr>
              <p:cNvGrpSpPr/>
              <p:nvPr/>
            </p:nvGrpSpPr>
            <p:grpSpPr>
              <a:xfrm>
                <a:off x="7910111" y="3789346"/>
                <a:ext cx="288032" cy="353829"/>
                <a:chOff x="2051973" y="3604374"/>
                <a:chExt cx="288032" cy="353829"/>
              </a:xfrm>
            </p:grpSpPr>
            <p:sp>
              <p:nvSpPr>
                <p:cNvPr id="137" name="矩形 136">
                  <a:extLst>
                    <a:ext uri="{FF2B5EF4-FFF2-40B4-BE49-F238E27FC236}">
                      <a16:creationId xmlns:a16="http://schemas.microsoft.com/office/drawing/2014/main" id="{665F23FF-F0A4-5E82-424A-060A424340C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BF650E16-31C4-F4BC-019F-15DFA9A77E8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79B2D53B-52FD-E7A3-0C58-63972EAB231D}"/>
                  </a:ext>
                </a:extLst>
              </p:cNvPr>
              <p:cNvGrpSpPr/>
              <p:nvPr/>
            </p:nvGrpSpPr>
            <p:grpSpPr>
              <a:xfrm>
                <a:off x="8645599" y="3789346"/>
                <a:ext cx="288032" cy="353829"/>
                <a:chOff x="2051973" y="3604374"/>
                <a:chExt cx="288032" cy="353829"/>
              </a:xfrm>
            </p:grpSpPr>
            <p:sp>
              <p:nvSpPr>
                <p:cNvPr id="140" name="矩形 139">
                  <a:extLst>
                    <a:ext uri="{FF2B5EF4-FFF2-40B4-BE49-F238E27FC236}">
                      <a16:creationId xmlns:a16="http://schemas.microsoft.com/office/drawing/2014/main" id="{C8580A89-B4E8-F8F8-F4E3-434E75DE221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41" name="文本框 140">
                  <a:extLst>
                    <a:ext uri="{FF2B5EF4-FFF2-40B4-BE49-F238E27FC236}">
                      <a16:creationId xmlns:a16="http://schemas.microsoft.com/office/drawing/2014/main" id="{5397CFA5-2D93-7F72-AECF-BA935BD7776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25A6927D-F75A-A848-DAD6-2D72637EA68B}"/>
                  </a:ext>
                </a:extLst>
              </p:cNvPr>
              <p:cNvSpPr txBox="1"/>
              <p:nvPr/>
            </p:nvSpPr>
            <p:spPr>
              <a:xfrm rot="5400000">
                <a:off x="4706562" y="6348513"/>
                <a:ext cx="371028" cy="35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…</a:t>
                </a:r>
                <a:endParaRPr lang="zh-CN" altLang="en-US" sz="1200" dirty="0"/>
              </a:p>
            </p:txBody>
          </p:sp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0FCD9B18-622E-D87B-47FC-8A74488DC72A}"/>
                  </a:ext>
                </a:extLst>
              </p:cNvPr>
              <p:cNvSpPr txBox="1"/>
              <p:nvPr/>
            </p:nvSpPr>
            <p:spPr>
              <a:xfrm>
                <a:off x="11193303" y="3727584"/>
                <a:ext cx="371028" cy="35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…</a:t>
                </a:r>
                <a:endParaRPr lang="zh-CN" altLang="en-US" sz="1200" dirty="0"/>
              </a:p>
            </p:txBody>
          </p:sp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21E4DD92-1FC9-A3BC-BEE6-829A0F02D467}"/>
                  </a:ext>
                </a:extLst>
              </p:cNvPr>
              <p:cNvGrpSpPr/>
              <p:nvPr/>
            </p:nvGrpSpPr>
            <p:grpSpPr>
              <a:xfrm>
                <a:off x="9388214" y="3789346"/>
                <a:ext cx="336219" cy="353829"/>
                <a:chOff x="2051973" y="3604374"/>
                <a:chExt cx="336219" cy="353829"/>
              </a:xfrm>
            </p:grpSpPr>
            <p:sp>
              <p:nvSpPr>
                <p:cNvPr id="145" name="矩形 144">
                  <a:extLst>
                    <a:ext uri="{FF2B5EF4-FFF2-40B4-BE49-F238E27FC236}">
                      <a16:creationId xmlns:a16="http://schemas.microsoft.com/office/drawing/2014/main" id="{0AAC0305-CDA0-3869-200B-7CAA0C86CF6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46" name="文本框 145">
                  <a:extLst>
                    <a:ext uri="{FF2B5EF4-FFF2-40B4-BE49-F238E27FC236}">
                      <a16:creationId xmlns:a16="http://schemas.microsoft.com/office/drawing/2014/main" id="{65AB550A-4C7D-B295-E9EE-B6D7B113441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1</a:t>
                  </a:r>
                  <a:endParaRPr lang="zh-CN" altLang="en-US" sz="1200" dirty="0"/>
                </a:p>
              </p:txBody>
            </p:sp>
          </p:grpSp>
          <p:grpSp>
            <p:nvGrpSpPr>
              <p:cNvPr id="147" name="组合 146">
                <a:extLst>
                  <a:ext uri="{FF2B5EF4-FFF2-40B4-BE49-F238E27FC236}">
                    <a16:creationId xmlns:a16="http://schemas.microsoft.com/office/drawing/2014/main" id="{1C7DA3B4-9AB1-9625-1EFC-3DA699F93984}"/>
                  </a:ext>
                </a:extLst>
              </p:cNvPr>
              <p:cNvGrpSpPr/>
              <p:nvPr/>
            </p:nvGrpSpPr>
            <p:grpSpPr>
              <a:xfrm>
                <a:off x="9027297" y="3789346"/>
                <a:ext cx="288032" cy="353829"/>
                <a:chOff x="2051973" y="3604374"/>
                <a:chExt cx="288032" cy="353829"/>
              </a:xfrm>
            </p:grpSpPr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8211099D-BAAC-BEF7-F1AB-3A481963DC4B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49" name="文本框 148">
                  <a:extLst>
                    <a:ext uri="{FF2B5EF4-FFF2-40B4-BE49-F238E27FC236}">
                      <a16:creationId xmlns:a16="http://schemas.microsoft.com/office/drawing/2014/main" id="{4A3F03AB-F7FF-3672-4091-9E469F42A3D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82B66923-09A9-2837-2D26-6CF1BC4ECFE7}"/>
                  </a:ext>
                </a:extLst>
              </p:cNvPr>
              <p:cNvGrpSpPr/>
              <p:nvPr/>
            </p:nvGrpSpPr>
            <p:grpSpPr>
              <a:xfrm>
                <a:off x="9762785" y="3789346"/>
                <a:ext cx="336219" cy="353829"/>
                <a:chOff x="2051973" y="3604374"/>
                <a:chExt cx="336219" cy="353829"/>
              </a:xfrm>
            </p:grpSpPr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B777A037-6A57-FFAD-9F0B-CAB80824EF5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52" name="文本框 151">
                  <a:extLst>
                    <a:ext uri="{FF2B5EF4-FFF2-40B4-BE49-F238E27FC236}">
                      <a16:creationId xmlns:a16="http://schemas.microsoft.com/office/drawing/2014/main" id="{17BD1913-DA57-373A-F23B-AFDFD69A8F7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0</a:t>
                  </a:r>
                  <a:endParaRPr lang="zh-CN" altLang="en-US" sz="1200" dirty="0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8CAA52D3-24C3-E1AF-3606-36031A9495E3}"/>
                  </a:ext>
                </a:extLst>
              </p:cNvPr>
              <p:cNvGrpSpPr/>
              <p:nvPr/>
            </p:nvGrpSpPr>
            <p:grpSpPr>
              <a:xfrm>
                <a:off x="10517046" y="3789346"/>
                <a:ext cx="336219" cy="353829"/>
                <a:chOff x="2051973" y="3604374"/>
                <a:chExt cx="336219" cy="353829"/>
              </a:xfrm>
            </p:grpSpPr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1B2FF671-0986-A9F7-7488-0C5CF2AA7FE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F7F743F5-7B33-5ADE-59FD-13FB9F3A56A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1</a:t>
                  </a:r>
                  <a:endParaRPr lang="zh-CN" altLang="en-US" sz="1200" dirty="0"/>
                </a:p>
              </p:txBody>
            </p:sp>
          </p:grpSp>
          <p:grpSp>
            <p:nvGrpSpPr>
              <p:cNvPr id="156" name="组合 155">
                <a:extLst>
                  <a:ext uri="{FF2B5EF4-FFF2-40B4-BE49-F238E27FC236}">
                    <a16:creationId xmlns:a16="http://schemas.microsoft.com/office/drawing/2014/main" id="{5D65B6FA-F8CF-1222-4D4B-13F8E2AC5005}"/>
                  </a:ext>
                </a:extLst>
              </p:cNvPr>
              <p:cNvGrpSpPr/>
              <p:nvPr/>
            </p:nvGrpSpPr>
            <p:grpSpPr>
              <a:xfrm>
                <a:off x="10156129" y="3789346"/>
                <a:ext cx="288032" cy="353829"/>
                <a:chOff x="2051973" y="3604374"/>
                <a:chExt cx="288032" cy="353829"/>
              </a:xfrm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7370E9C0-10FB-6D24-16D5-8EEB9FD763D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E06DE3AD-0389-C3F5-D9AD-081BC26F66A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159" name="组合 158">
                <a:extLst>
                  <a:ext uri="{FF2B5EF4-FFF2-40B4-BE49-F238E27FC236}">
                    <a16:creationId xmlns:a16="http://schemas.microsoft.com/office/drawing/2014/main" id="{F4559C91-BA9D-DCA5-FF72-27E4B67C4EC0}"/>
                  </a:ext>
                </a:extLst>
              </p:cNvPr>
              <p:cNvGrpSpPr/>
              <p:nvPr/>
            </p:nvGrpSpPr>
            <p:grpSpPr>
              <a:xfrm>
                <a:off x="10891617" y="3789346"/>
                <a:ext cx="336219" cy="353829"/>
                <a:chOff x="2051973" y="3604374"/>
                <a:chExt cx="336219" cy="353829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F660730C-452C-F26D-1A1E-A208962C52F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791D3715-1A9D-ECD6-FF09-751F4ABC127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6219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1</a:t>
                  </a:r>
                  <a:endParaRPr lang="zh-CN" altLang="en-US" sz="1200" dirty="0"/>
                </a:p>
              </p:txBody>
            </p:sp>
          </p:grpSp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id="{30DCA682-E92E-8E25-67A5-397B61660C0C}"/>
                  </a:ext>
                </a:extLst>
              </p:cNvPr>
              <p:cNvCxnSpPr/>
              <p:nvPr/>
            </p:nvCxnSpPr>
            <p:spPr>
              <a:xfrm>
                <a:off x="4236193" y="4172156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>
                <a:extLst>
                  <a:ext uri="{FF2B5EF4-FFF2-40B4-BE49-F238E27FC236}">
                    <a16:creationId xmlns:a16="http://schemas.microsoft.com/office/drawing/2014/main" id="{DAB0A2DB-E17A-6E1A-95C7-F7C0C38F5410}"/>
                  </a:ext>
                </a:extLst>
              </p:cNvPr>
              <p:cNvCxnSpPr/>
              <p:nvPr/>
            </p:nvCxnSpPr>
            <p:spPr>
              <a:xfrm>
                <a:off x="4236193" y="4573203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>
                <a:extLst>
                  <a:ext uri="{FF2B5EF4-FFF2-40B4-BE49-F238E27FC236}">
                    <a16:creationId xmlns:a16="http://schemas.microsoft.com/office/drawing/2014/main" id="{7B86919D-B497-A903-E415-43B8E7FE0C6A}"/>
                  </a:ext>
                </a:extLst>
              </p:cNvPr>
              <p:cNvCxnSpPr/>
              <p:nvPr/>
            </p:nvCxnSpPr>
            <p:spPr>
              <a:xfrm>
                <a:off x="4236193" y="5633668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C127413D-FC36-97E1-B1A3-8EA6D666D754}"/>
                  </a:ext>
                </a:extLst>
              </p:cNvPr>
              <p:cNvCxnSpPr/>
              <p:nvPr/>
            </p:nvCxnSpPr>
            <p:spPr>
              <a:xfrm>
                <a:off x="4236193" y="6008428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2E730021-0DDD-CBAD-DA7B-323EB5E74D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85268" y="3429000"/>
                <a:ext cx="6637" cy="31883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3E6A7A94-585A-CFA0-086D-EB113B02DD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4153" y="3429000"/>
                <a:ext cx="8638" cy="319627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EADB87F4-92C5-8178-FE0A-D8B43F566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5195" y="3436503"/>
                <a:ext cx="10922" cy="318085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AC94A29C-2268-745B-3035-48E3E438D9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64832" y="3429000"/>
                <a:ext cx="13881" cy="319627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B83F02CE-023D-B0AB-9CF6-862CD7205A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64834" y="3429000"/>
                <a:ext cx="3780" cy="318835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31CCDD48-9168-57C3-89BA-4310B76DF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4358" y="3429000"/>
                <a:ext cx="14840" cy="319627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873E03FF-DC76-DC1D-13A2-DF4C95B67FD0}"/>
                  </a:ext>
                </a:extLst>
              </p:cNvPr>
              <p:cNvCxnSpPr/>
              <p:nvPr/>
            </p:nvCxnSpPr>
            <p:spPr>
              <a:xfrm>
                <a:off x="4236193" y="5231570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>
                <a:extLst>
                  <a:ext uri="{FF2B5EF4-FFF2-40B4-BE49-F238E27FC236}">
                    <a16:creationId xmlns:a16="http://schemas.microsoft.com/office/drawing/2014/main" id="{FF1BF63A-418C-27F3-EC68-81E62ED8F9F2}"/>
                  </a:ext>
                </a:extLst>
              </p:cNvPr>
              <p:cNvCxnSpPr/>
              <p:nvPr/>
            </p:nvCxnSpPr>
            <p:spPr>
              <a:xfrm>
                <a:off x="4236193" y="4976822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右大括号 180">
                <a:extLst>
                  <a:ext uri="{FF2B5EF4-FFF2-40B4-BE49-F238E27FC236}">
                    <a16:creationId xmlns:a16="http://schemas.microsoft.com/office/drawing/2014/main" id="{B655943D-D89A-8CD4-3CD2-B912D1DCAE47}"/>
                  </a:ext>
                </a:extLst>
              </p:cNvPr>
              <p:cNvSpPr/>
              <p:nvPr/>
            </p:nvSpPr>
            <p:spPr>
              <a:xfrm rot="16200000">
                <a:off x="8343133" y="228776"/>
                <a:ext cx="269989" cy="6079214"/>
              </a:xfrm>
              <a:prstGeom prst="rightBrace">
                <a:avLst/>
              </a:prstGeom>
              <a:ln w="12700">
                <a:solidFill>
                  <a:srgbClr val="223F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2" name="右大括号 181">
                <a:extLst>
                  <a:ext uri="{FF2B5EF4-FFF2-40B4-BE49-F238E27FC236}">
                    <a16:creationId xmlns:a16="http://schemas.microsoft.com/office/drawing/2014/main" id="{2D260C3C-E1BC-322E-8DF6-45023F1E4926}"/>
                  </a:ext>
                </a:extLst>
              </p:cNvPr>
              <p:cNvSpPr/>
              <p:nvPr/>
            </p:nvSpPr>
            <p:spPr>
              <a:xfrm rot="10800000">
                <a:off x="4042635" y="4203869"/>
                <a:ext cx="152871" cy="2421402"/>
              </a:xfrm>
              <a:prstGeom prst="rightBrace">
                <a:avLst/>
              </a:prstGeom>
              <a:ln w="12700">
                <a:solidFill>
                  <a:srgbClr val="223F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184" name="文本框 183">
                <a:extLst>
                  <a:ext uri="{FF2B5EF4-FFF2-40B4-BE49-F238E27FC236}">
                    <a16:creationId xmlns:a16="http://schemas.microsoft.com/office/drawing/2014/main" id="{5134E97D-17FD-F60A-0920-EE3A029704D4}"/>
                  </a:ext>
                </a:extLst>
              </p:cNvPr>
              <p:cNvSpPr txBox="1"/>
              <p:nvPr/>
            </p:nvSpPr>
            <p:spPr>
              <a:xfrm rot="16200000">
                <a:off x="3346353" y="5315172"/>
                <a:ext cx="1010949" cy="35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err="1"/>
                  <a:t>boardSize</a:t>
                </a:r>
                <a:endParaRPr lang="zh-CN" altLang="en-US" sz="1200" dirty="0"/>
              </a:p>
            </p:txBody>
          </p:sp>
          <p:grpSp>
            <p:nvGrpSpPr>
              <p:cNvPr id="185" name="组合 184">
                <a:extLst>
                  <a:ext uri="{FF2B5EF4-FFF2-40B4-BE49-F238E27FC236}">
                    <a16:creationId xmlns:a16="http://schemas.microsoft.com/office/drawing/2014/main" id="{A90B2C9E-DE5A-8377-C4E4-1B7196FA99F8}"/>
                  </a:ext>
                </a:extLst>
              </p:cNvPr>
              <p:cNvGrpSpPr/>
              <p:nvPr/>
            </p:nvGrpSpPr>
            <p:grpSpPr>
              <a:xfrm>
                <a:off x="5796823" y="4197811"/>
                <a:ext cx="334170" cy="353829"/>
                <a:chOff x="2051973" y="3604374"/>
                <a:chExt cx="334170" cy="353829"/>
              </a:xfrm>
            </p:grpSpPr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25913FD2-782F-4FE9-1666-B39F1F77C10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87" name="文本框 186">
                  <a:extLst>
                    <a:ext uri="{FF2B5EF4-FFF2-40B4-BE49-F238E27FC236}">
                      <a16:creationId xmlns:a16="http://schemas.microsoft.com/office/drawing/2014/main" id="{6D7DC525-D341-7B21-A889-05DD4A949BE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188" name="组合 187">
                <a:extLst>
                  <a:ext uri="{FF2B5EF4-FFF2-40B4-BE49-F238E27FC236}">
                    <a16:creationId xmlns:a16="http://schemas.microsoft.com/office/drawing/2014/main" id="{E86C898B-EB2A-5C52-6E95-08EBF92EBFB0}"/>
                  </a:ext>
                </a:extLst>
              </p:cNvPr>
              <p:cNvGrpSpPr/>
              <p:nvPr/>
            </p:nvGrpSpPr>
            <p:grpSpPr>
              <a:xfrm>
                <a:off x="5435906" y="4197811"/>
                <a:ext cx="288032" cy="353829"/>
                <a:chOff x="2051973" y="3604374"/>
                <a:chExt cx="288032" cy="353829"/>
              </a:xfrm>
            </p:grpSpPr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A294EEEB-CEA6-3773-3E26-CD9370C695A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90" name="文本框 189">
                  <a:extLst>
                    <a:ext uri="{FF2B5EF4-FFF2-40B4-BE49-F238E27FC236}">
                      <a16:creationId xmlns:a16="http://schemas.microsoft.com/office/drawing/2014/main" id="{18691A2F-16BB-F371-45A9-88131A1F12D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191" name="组合 190">
                <a:extLst>
                  <a:ext uri="{FF2B5EF4-FFF2-40B4-BE49-F238E27FC236}">
                    <a16:creationId xmlns:a16="http://schemas.microsoft.com/office/drawing/2014/main" id="{BBCD59F9-5B91-E6B4-3866-37C1115E640B}"/>
                  </a:ext>
                </a:extLst>
              </p:cNvPr>
              <p:cNvGrpSpPr/>
              <p:nvPr/>
            </p:nvGrpSpPr>
            <p:grpSpPr>
              <a:xfrm>
                <a:off x="6171394" y="4197811"/>
                <a:ext cx="288032" cy="353829"/>
                <a:chOff x="2051973" y="3604374"/>
                <a:chExt cx="288032" cy="353829"/>
              </a:xfrm>
            </p:grpSpPr>
            <p:sp>
              <p:nvSpPr>
                <p:cNvPr id="192" name="矩形 191">
                  <a:extLst>
                    <a:ext uri="{FF2B5EF4-FFF2-40B4-BE49-F238E27FC236}">
                      <a16:creationId xmlns:a16="http://schemas.microsoft.com/office/drawing/2014/main" id="{828B0048-CD30-952B-7315-9CEBE640289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93" name="文本框 192">
                  <a:extLst>
                    <a:ext uri="{FF2B5EF4-FFF2-40B4-BE49-F238E27FC236}">
                      <a16:creationId xmlns:a16="http://schemas.microsoft.com/office/drawing/2014/main" id="{710ECE43-D56C-9345-E6DB-77F5F022AA6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0002AF6A-0F7F-A727-4EE8-99462BEB2D9F}"/>
                  </a:ext>
                </a:extLst>
              </p:cNvPr>
              <p:cNvGrpSpPr/>
              <p:nvPr/>
            </p:nvGrpSpPr>
            <p:grpSpPr>
              <a:xfrm>
                <a:off x="6914528" y="4209208"/>
                <a:ext cx="334170" cy="353829"/>
                <a:chOff x="2051973" y="3604374"/>
                <a:chExt cx="334170" cy="353829"/>
              </a:xfrm>
            </p:grpSpPr>
            <p:sp>
              <p:nvSpPr>
                <p:cNvPr id="195" name="矩形 194">
                  <a:extLst>
                    <a:ext uri="{FF2B5EF4-FFF2-40B4-BE49-F238E27FC236}">
                      <a16:creationId xmlns:a16="http://schemas.microsoft.com/office/drawing/2014/main" id="{808A9AC8-26E0-EAC0-C145-EAB33EDC498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96" name="文本框 195">
                  <a:extLst>
                    <a:ext uri="{FF2B5EF4-FFF2-40B4-BE49-F238E27FC236}">
                      <a16:creationId xmlns:a16="http://schemas.microsoft.com/office/drawing/2014/main" id="{30F67CD1-A9FA-3AE8-E64B-35ADFF99FDF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197" name="组合 196">
                <a:extLst>
                  <a:ext uri="{FF2B5EF4-FFF2-40B4-BE49-F238E27FC236}">
                    <a16:creationId xmlns:a16="http://schemas.microsoft.com/office/drawing/2014/main" id="{F79397BC-8DF5-30D2-9CE4-676FC11142FD}"/>
                  </a:ext>
                </a:extLst>
              </p:cNvPr>
              <p:cNvGrpSpPr/>
              <p:nvPr/>
            </p:nvGrpSpPr>
            <p:grpSpPr>
              <a:xfrm>
                <a:off x="6553611" y="4209208"/>
                <a:ext cx="288032" cy="353829"/>
                <a:chOff x="2051973" y="3604374"/>
                <a:chExt cx="288032" cy="353829"/>
              </a:xfrm>
            </p:grpSpPr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3C5152F1-429E-1A65-90AB-618630F0494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199" name="文本框 198">
                  <a:extLst>
                    <a:ext uri="{FF2B5EF4-FFF2-40B4-BE49-F238E27FC236}">
                      <a16:creationId xmlns:a16="http://schemas.microsoft.com/office/drawing/2014/main" id="{98CB56AD-1CA6-EDDF-6C72-AC6EB3AF83F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00" name="组合 199">
                <a:extLst>
                  <a:ext uri="{FF2B5EF4-FFF2-40B4-BE49-F238E27FC236}">
                    <a16:creationId xmlns:a16="http://schemas.microsoft.com/office/drawing/2014/main" id="{176A19BC-F99C-9893-7F1E-103F6A45B415}"/>
                  </a:ext>
                </a:extLst>
              </p:cNvPr>
              <p:cNvGrpSpPr/>
              <p:nvPr/>
            </p:nvGrpSpPr>
            <p:grpSpPr>
              <a:xfrm>
                <a:off x="7289099" y="4209208"/>
                <a:ext cx="288032" cy="353829"/>
                <a:chOff x="2051973" y="3604374"/>
                <a:chExt cx="288032" cy="353829"/>
              </a:xfrm>
            </p:grpSpPr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80100FEB-C4C6-1BDC-4A99-C6C8AF9EA88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02" name="文本框 201">
                  <a:extLst>
                    <a:ext uri="{FF2B5EF4-FFF2-40B4-BE49-F238E27FC236}">
                      <a16:creationId xmlns:a16="http://schemas.microsoft.com/office/drawing/2014/main" id="{D67C00E8-D5D1-D50D-47BA-18BA996593A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id="{039CEFCF-9E5C-E5CA-50F8-1BB91F3AB18B}"/>
                  </a:ext>
                </a:extLst>
              </p:cNvPr>
              <p:cNvGrpSpPr/>
              <p:nvPr/>
            </p:nvGrpSpPr>
            <p:grpSpPr>
              <a:xfrm>
                <a:off x="8274603" y="4213355"/>
                <a:ext cx="334170" cy="353829"/>
                <a:chOff x="2051973" y="3604374"/>
                <a:chExt cx="334170" cy="353829"/>
              </a:xfrm>
            </p:grpSpPr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D1A33D91-21BC-FEB6-5CDA-273BEDA5383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05" name="文本框 204">
                  <a:extLst>
                    <a:ext uri="{FF2B5EF4-FFF2-40B4-BE49-F238E27FC236}">
                      <a16:creationId xmlns:a16="http://schemas.microsoft.com/office/drawing/2014/main" id="{0FBE1EDA-500A-8335-CD59-9D5F35D6FCF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67727C92-4398-00B2-A205-C466A74AC302}"/>
                  </a:ext>
                </a:extLst>
              </p:cNvPr>
              <p:cNvGrpSpPr/>
              <p:nvPr/>
            </p:nvGrpSpPr>
            <p:grpSpPr>
              <a:xfrm>
                <a:off x="7913686" y="4213355"/>
                <a:ext cx="288032" cy="353829"/>
                <a:chOff x="2051973" y="3604374"/>
                <a:chExt cx="288032" cy="353829"/>
              </a:xfrm>
            </p:grpSpPr>
            <p:sp>
              <p:nvSpPr>
                <p:cNvPr id="207" name="矩形 206">
                  <a:extLst>
                    <a:ext uri="{FF2B5EF4-FFF2-40B4-BE49-F238E27FC236}">
                      <a16:creationId xmlns:a16="http://schemas.microsoft.com/office/drawing/2014/main" id="{7F2668BE-3D2C-FFF1-E0A0-D82C82B57D4B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08" name="文本框 207">
                  <a:extLst>
                    <a:ext uri="{FF2B5EF4-FFF2-40B4-BE49-F238E27FC236}">
                      <a16:creationId xmlns:a16="http://schemas.microsoft.com/office/drawing/2014/main" id="{9A28315F-FB2C-40DC-0E02-9DB946D0F3F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09" name="组合 208">
                <a:extLst>
                  <a:ext uri="{FF2B5EF4-FFF2-40B4-BE49-F238E27FC236}">
                    <a16:creationId xmlns:a16="http://schemas.microsoft.com/office/drawing/2014/main" id="{BB8013E2-1E43-26C9-8EBE-FA777E6DC745}"/>
                  </a:ext>
                </a:extLst>
              </p:cNvPr>
              <p:cNvGrpSpPr/>
              <p:nvPr/>
            </p:nvGrpSpPr>
            <p:grpSpPr>
              <a:xfrm>
                <a:off x="8649174" y="4213355"/>
                <a:ext cx="288032" cy="353829"/>
                <a:chOff x="2051973" y="3604374"/>
                <a:chExt cx="288032" cy="353829"/>
              </a:xfrm>
            </p:grpSpPr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CAA49013-092F-0F60-2B49-0225611B0DF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11" name="文本框 210">
                  <a:extLst>
                    <a:ext uri="{FF2B5EF4-FFF2-40B4-BE49-F238E27FC236}">
                      <a16:creationId xmlns:a16="http://schemas.microsoft.com/office/drawing/2014/main" id="{CA0A1F82-DFEF-DF4E-F2B5-077CBCDACF7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12" name="组合 211">
                <a:extLst>
                  <a:ext uri="{FF2B5EF4-FFF2-40B4-BE49-F238E27FC236}">
                    <a16:creationId xmlns:a16="http://schemas.microsoft.com/office/drawing/2014/main" id="{82C0F639-EB1A-8696-FDCF-36E7D9797457}"/>
                  </a:ext>
                </a:extLst>
              </p:cNvPr>
              <p:cNvGrpSpPr/>
              <p:nvPr/>
            </p:nvGrpSpPr>
            <p:grpSpPr>
              <a:xfrm>
                <a:off x="9388214" y="4219948"/>
                <a:ext cx="366933" cy="353829"/>
                <a:chOff x="2051973" y="3604374"/>
                <a:chExt cx="366933" cy="353829"/>
              </a:xfrm>
            </p:grpSpPr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6EE04678-2EF5-6372-B1C6-1DBA48E2ECB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14" name="文本框 213">
                  <a:extLst>
                    <a:ext uri="{FF2B5EF4-FFF2-40B4-BE49-F238E27FC236}">
                      <a16:creationId xmlns:a16="http://schemas.microsoft.com/office/drawing/2014/main" id="{C7677EE6-F48A-603C-8DCF-EE9FF02B14D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66933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O</a:t>
                  </a:r>
                  <a:endParaRPr lang="zh-CN" altLang="en-US" sz="1200" dirty="0"/>
                </a:p>
              </p:txBody>
            </p:sp>
          </p:grpSp>
          <p:grpSp>
            <p:nvGrpSpPr>
              <p:cNvPr id="215" name="组合 214">
                <a:extLst>
                  <a:ext uri="{FF2B5EF4-FFF2-40B4-BE49-F238E27FC236}">
                    <a16:creationId xmlns:a16="http://schemas.microsoft.com/office/drawing/2014/main" id="{9804B363-663F-F7B2-61E2-DBA37E065C15}"/>
                  </a:ext>
                </a:extLst>
              </p:cNvPr>
              <p:cNvGrpSpPr/>
              <p:nvPr/>
            </p:nvGrpSpPr>
            <p:grpSpPr>
              <a:xfrm>
                <a:off x="9027297" y="4219948"/>
                <a:ext cx="288032" cy="353829"/>
                <a:chOff x="2051973" y="3604374"/>
                <a:chExt cx="288032" cy="353829"/>
              </a:xfrm>
            </p:grpSpPr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79B5637E-31AF-01B4-1D7C-E33227A103D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17" name="文本框 216">
                  <a:extLst>
                    <a:ext uri="{FF2B5EF4-FFF2-40B4-BE49-F238E27FC236}">
                      <a16:creationId xmlns:a16="http://schemas.microsoft.com/office/drawing/2014/main" id="{CFD14064-5361-5ED2-D944-A19C7B83FB4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18" name="组合 217">
                <a:extLst>
                  <a:ext uri="{FF2B5EF4-FFF2-40B4-BE49-F238E27FC236}">
                    <a16:creationId xmlns:a16="http://schemas.microsoft.com/office/drawing/2014/main" id="{3E48E67E-A24E-3CDE-3B5D-82271944B707}"/>
                  </a:ext>
                </a:extLst>
              </p:cNvPr>
              <p:cNvGrpSpPr/>
              <p:nvPr/>
            </p:nvGrpSpPr>
            <p:grpSpPr>
              <a:xfrm>
                <a:off x="9762785" y="4219948"/>
                <a:ext cx="288032" cy="353829"/>
                <a:chOff x="2051973" y="3604374"/>
                <a:chExt cx="288032" cy="353829"/>
              </a:xfrm>
            </p:grpSpPr>
            <p:sp>
              <p:nvSpPr>
                <p:cNvPr id="219" name="矩形 218">
                  <a:extLst>
                    <a:ext uri="{FF2B5EF4-FFF2-40B4-BE49-F238E27FC236}">
                      <a16:creationId xmlns:a16="http://schemas.microsoft.com/office/drawing/2014/main" id="{6E7A2B81-9EA1-9F62-998B-1DFAAF7AD94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20" name="文本框 219">
                  <a:extLst>
                    <a:ext uri="{FF2B5EF4-FFF2-40B4-BE49-F238E27FC236}">
                      <a16:creationId xmlns:a16="http://schemas.microsoft.com/office/drawing/2014/main" id="{241761F0-D075-5FC0-82BB-A35E65578FF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21" name="组合 220">
                <a:extLst>
                  <a:ext uri="{FF2B5EF4-FFF2-40B4-BE49-F238E27FC236}">
                    <a16:creationId xmlns:a16="http://schemas.microsoft.com/office/drawing/2014/main" id="{412B709E-14D2-C751-0307-51C539427A1C}"/>
                  </a:ext>
                </a:extLst>
              </p:cNvPr>
              <p:cNvGrpSpPr/>
              <p:nvPr/>
            </p:nvGrpSpPr>
            <p:grpSpPr>
              <a:xfrm>
                <a:off x="10516039" y="4208856"/>
                <a:ext cx="334170" cy="353829"/>
                <a:chOff x="2051973" y="3604374"/>
                <a:chExt cx="334170" cy="353829"/>
              </a:xfrm>
            </p:grpSpPr>
            <p:sp>
              <p:nvSpPr>
                <p:cNvPr id="222" name="矩形 221">
                  <a:extLst>
                    <a:ext uri="{FF2B5EF4-FFF2-40B4-BE49-F238E27FC236}">
                      <a16:creationId xmlns:a16="http://schemas.microsoft.com/office/drawing/2014/main" id="{68A7021C-AC0B-78B7-1568-09BEA8C8579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23" name="文本框 222">
                  <a:extLst>
                    <a:ext uri="{FF2B5EF4-FFF2-40B4-BE49-F238E27FC236}">
                      <a16:creationId xmlns:a16="http://schemas.microsoft.com/office/drawing/2014/main" id="{CEA72423-5CA0-BF73-18A2-93791BE53AA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224" name="组合 223">
                <a:extLst>
                  <a:ext uri="{FF2B5EF4-FFF2-40B4-BE49-F238E27FC236}">
                    <a16:creationId xmlns:a16="http://schemas.microsoft.com/office/drawing/2014/main" id="{2EBBF356-819D-9745-9122-94DD09CE793F}"/>
                  </a:ext>
                </a:extLst>
              </p:cNvPr>
              <p:cNvGrpSpPr/>
              <p:nvPr/>
            </p:nvGrpSpPr>
            <p:grpSpPr>
              <a:xfrm>
                <a:off x="10155122" y="4208856"/>
                <a:ext cx="288032" cy="353829"/>
                <a:chOff x="2051973" y="3604374"/>
                <a:chExt cx="288032" cy="353829"/>
              </a:xfrm>
            </p:grpSpPr>
            <p:sp>
              <p:nvSpPr>
                <p:cNvPr id="225" name="矩形 224">
                  <a:extLst>
                    <a:ext uri="{FF2B5EF4-FFF2-40B4-BE49-F238E27FC236}">
                      <a16:creationId xmlns:a16="http://schemas.microsoft.com/office/drawing/2014/main" id="{C88CF7F8-B325-661D-3B86-C97562832C0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26" name="文本框 225">
                  <a:extLst>
                    <a:ext uri="{FF2B5EF4-FFF2-40B4-BE49-F238E27FC236}">
                      <a16:creationId xmlns:a16="http://schemas.microsoft.com/office/drawing/2014/main" id="{285BE5D4-E465-1E0F-7688-004C700DD6B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27" name="组合 226">
                <a:extLst>
                  <a:ext uri="{FF2B5EF4-FFF2-40B4-BE49-F238E27FC236}">
                    <a16:creationId xmlns:a16="http://schemas.microsoft.com/office/drawing/2014/main" id="{F4A4ADAA-75AB-1C48-3F5F-FAD80FBA96F0}"/>
                  </a:ext>
                </a:extLst>
              </p:cNvPr>
              <p:cNvGrpSpPr/>
              <p:nvPr/>
            </p:nvGrpSpPr>
            <p:grpSpPr>
              <a:xfrm>
                <a:off x="10890610" y="4208856"/>
                <a:ext cx="288032" cy="353829"/>
                <a:chOff x="2051973" y="3604374"/>
                <a:chExt cx="288032" cy="353829"/>
              </a:xfrm>
            </p:grpSpPr>
            <p:sp>
              <p:nvSpPr>
                <p:cNvPr id="228" name="矩形 227">
                  <a:extLst>
                    <a:ext uri="{FF2B5EF4-FFF2-40B4-BE49-F238E27FC236}">
                      <a16:creationId xmlns:a16="http://schemas.microsoft.com/office/drawing/2014/main" id="{5F5C8DBE-1AE2-D42C-04A4-0473A737CC8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29" name="文本框 228">
                  <a:extLst>
                    <a:ext uri="{FF2B5EF4-FFF2-40B4-BE49-F238E27FC236}">
                      <a16:creationId xmlns:a16="http://schemas.microsoft.com/office/drawing/2014/main" id="{78A172B7-1CE8-A532-5A1E-5EC24A1C64D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30" name="组合 229">
                <a:extLst>
                  <a:ext uri="{FF2B5EF4-FFF2-40B4-BE49-F238E27FC236}">
                    <a16:creationId xmlns:a16="http://schemas.microsoft.com/office/drawing/2014/main" id="{70C6E7F3-3DDF-B206-7071-E2D1AF2B97FD}"/>
                  </a:ext>
                </a:extLst>
              </p:cNvPr>
              <p:cNvGrpSpPr/>
              <p:nvPr/>
            </p:nvGrpSpPr>
            <p:grpSpPr>
              <a:xfrm>
                <a:off x="5795974" y="4582687"/>
                <a:ext cx="334170" cy="353829"/>
                <a:chOff x="2051973" y="3604374"/>
                <a:chExt cx="334170" cy="353829"/>
              </a:xfrm>
            </p:grpSpPr>
            <p:sp>
              <p:nvSpPr>
                <p:cNvPr id="231" name="矩形 230">
                  <a:extLst>
                    <a:ext uri="{FF2B5EF4-FFF2-40B4-BE49-F238E27FC236}">
                      <a16:creationId xmlns:a16="http://schemas.microsoft.com/office/drawing/2014/main" id="{1C9AC355-4DE7-0BD9-284F-3F92119C676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32" name="文本框 231">
                  <a:extLst>
                    <a:ext uri="{FF2B5EF4-FFF2-40B4-BE49-F238E27FC236}">
                      <a16:creationId xmlns:a16="http://schemas.microsoft.com/office/drawing/2014/main" id="{17774D8A-84E4-123C-EFB3-6D14CEC5E7B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233" name="组合 232">
                <a:extLst>
                  <a:ext uri="{FF2B5EF4-FFF2-40B4-BE49-F238E27FC236}">
                    <a16:creationId xmlns:a16="http://schemas.microsoft.com/office/drawing/2014/main" id="{4BECFFFF-461F-A835-E79C-E0E868850168}"/>
                  </a:ext>
                </a:extLst>
              </p:cNvPr>
              <p:cNvGrpSpPr/>
              <p:nvPr/>
            </p:nvGrpSpPr>
            <p:grpSpPr>
              <a:xfrm>
                <a:off x="5435057" y="4582687"/>
                <a:ext cx="288032" cy="353829"/>
                <a:chOff x="2051973" y="3604374"/>
                <a:chExt cx="288032" cy="353829"/>
              </a:xfrm>
            </p:grpSpPr>
            <p:sp>
              <p:nvSpPr>
                <p:cNvPr id="234" name="矩形 233">
                  <a:extLst>
                    <a:ext uri="{FF2B5EF4-FFF2-40B4-BE49-F238E27FC236}">
                      <a16:creationId xmlns:a16="http://schemas.microsoft.com/office/drawing/2014/main" id="{021543B9-56D9-337D-C612-3E12CF59B40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35" name="文本框 234">
                  <a:extLst>
                    <a:ext uri="{FF2B5EF4-FFF2-40B4-BE49-F238E27FC236}">
                      <a16:creationId xmlns:a16="http://schemas.microsoft.com/office/drawing/2014/main" id="{90877C52-FEA4-D1A7-B42F-D00D3AAEDEE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36" name="组合 235">
                <a:extLst>
                  <a:ext uri="{FF2B5EF4-FFF2-40B4-BE49-F238E27FC236}">
                    <a16:creationId xmlns:a16="http://schemas.microsoft.com/office/drawing/2014/main" id="{38F0ACD9-27E4-0249-1E01-8D23BA553003}"/>
                  </a:ext>
                </a:extLst>
              </p:cNvPr>
              <p:cNvGrpSpPr/>
              <p:nvPr/>
            </p:nvGrpSpPr>
            <p:grpSpPr>
              <a:xfrm>
                <a:off x="6170545" y="4582687"/>
                <a:ext cx="288032" cy="353829"/>
                <a:chOff x="2051973" y="3604374"/>
                <a:chExt cx="288032" cy="353829"/>
              </a:xfrm>
            </p:grpSpPr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08B02123-71C3-5189-B830-010B8CE3345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38" name="文本框 237">
                  <a:extLst>
                    <a:ext uri="{FF2B5EF4-FFF2-40B4-BE49-F238E27FC236}">
                      <a16:creationId xmlns:a16="http://schemas.microsoft.com/office/drawing/2014/main" id="{397FEC78-506D-88C8-A04C-31E41000B5D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39" name="组合 238">
                <a:extLst>
                  <a:ext uri="{FF2B5EF4-FFF2-40B4-BE49-F238E27FC236}">
                    <a16:creationId xmlns:a16="http://schemas.microsoft.com/office/drawing/2014/main" id="{92101F5F-3D22-ADD9-4F46-565463D40C91}"/>
                  </a:ext>
                </a:extLst>
              </p:cNvPr>
              <p:cNvGrpSpPr/>
              <p:nvPr/>
            </p:nvGrpSpPr>
            <p:grpSpPr>
              <a:xfrm>
                <a:off x="6919498" y="4593026"/>
                <a:ext cx="338266" cy="353829"/>
                <a:chOff x="2051973" y="3604374"/>
                <a:chExt cx="338266" cy="353829"/>
              </a:xfrm>
            </p:grpSpPr>
            <p:sp>
              <p:nvSpPr>
                <p:cNvPr id="240" name="矩形 239">
                  <a:extLst>
                    <a:ext uri="{FF2B5EF4-FFF2-40B4-BE49-F238E27FC236}">
                      <a16:creationId xmlns:a16="http://schemas.microsoft.com/office/drawing/2014/main" id="{E58EEBA2-32B6-6EFB-F0A3-DC5CD41B765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41" name="文本框 240">
                  <a:extLst>
                    <a:ext uri="{FF2B5EF4-FFF2-40B4-BE49-F238E27FC236}">
                      <a16:creationId xmlns:a16="http://schemas.microsoft.com/office/drawing/2014/main" id="{F91B0106-3903-8E52-64FC-FF6EFCB1B59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8266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X</a:t>
                  </a:r>
                  <a:endParaRPr lang="zh-CN" altLang="en-US" sz="1200" dirty="0"/>
                </a:p>
              </p:txBody>
            </p:sp>
          </p:grpSp>
          <p:grpSp>
            <p:nvGrpSpPr>
              <p:cNvPr id="242" name="组合 241">
                <a:extLst>
                  <a:ext uri="{FF2B5EF4-FFF2-40B4-BE49-F238E27FC236}">
                    <a16:creationId xmlns:a16="http://schemas.microsoft.com/office/drawing/2014/main" id="{CC09381C-850B-C685-5A67-84169B0F1AB4}"/>
                  </a:ext>
                </a:extLst>
              </p:cNvPr>
              <p:cNvGrpSpPr/>
              <p:nvPr/>
            </p:nvGrpSpPr>
            <p:grpSpPr>
              <a:xfrm>
                <a:off x="6558581" y="4593026"/>
                <a:ext cx="288032" cy="353829"/>
                <a:chOff x="2051973" y="3604374"/>
                <a:chExt cx="288032" cy="353829"/>
              </a:xfrm>
            </p:grpSpPr>
            <p:sp>
              <p:nvSpPr>
                <p:cNvPr id="243" name="矩形 242">
                  <a:extLst>
                    <a:ext uri="{FF2B5EF4-FFF2-40B4-BE49-F238E27FC236}">
                      <a16:creationId xmlns:a16="http://schemas.microsoft.com/office/drawing/2014/main" id="{44076523-C8C4-0530-51EB-C1228C84D0E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id="{6B414097-4C68-6F1F-C737-C4D8708346E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45" name="组合 244">
                <a:extLst>
                  <a:ext uri="{FF2B5EF4-FFF2-40B4-BE49-F238E27FC236}">
                    <a16:creationId xmlns:a16="http://schemas.microsoft.com/office/drawing/2014/main" id="{301ED88E-A486-34BD-E9B3-87EA06A01A33}"/>
                  </a:ext>
                </a:extLst>
              </p:cNvPr>
              <p:cNvGrpSpPr/>
              <p:nvPr/>
            </p:nvGrpSpPr>
            <p:grpSpPr>
              <a:xfrm>
                <a:off x="7294069" y="4593026"/>
                <a:ext cx="288032" cy="353829"/>
                <a:chOff x="2051973" y="3604374"/>
                <a:chExt cx="288032" cy="353829"/>
              </a:xfrm>
            </p:grpSpPr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BD8C30EA-EE79-4F52-787E-882B25AA939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47" name="文本框 246">
                  <a:extLst>
                    <a:ext uri="{FF2B5EF4-FFF2-40B4-BE49-F238E27FC236}">
                      <a16:creationId xmlns:a16="http://schemas.microsoft.com/office/drawing/2014/main" id="{1B67B7BB-37E1-3B76-57D9-F86646172B8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48" name="组合 247">
                <a:extLst>
                  <a:ext uri="{FF2B5EF4-FFF2-40B4-BE49-F238E27FC236}">
                    <a16:creationId xmlns:a16="http://schemas.microsoft.com/office/drawing/2014/main" id="{AAC4C2DC-299C-302D-96CD-0E396F939360}"/>
                  </a:ext>
                </a:extLst>
              </p:cNvPr>
              <p:cNvGrpSpPr/>
              <p:nvPr/>
            </p:nvGrpSpPr>
            <p:grpSpPr>
              <a:xfrm>
                <a:off x="8276792" y="4593026"/>
                <a:ext cx="334170" cy="353829"/>
                <a:chOff x="2051973" y="3604374"/>
                <a:chExt cx="334170" cy="353829"/>
              </a:xfrm>
            </p:grpSpPr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D68DB840-54B3-F3D8-5E88-136B03133B2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50" name="文本框 249">
                  <a:extLst>
                    <a:ext uri="{FF2B5EF4-FFF2-40B4-BE49-F238E27FC236}">
                      <a16:creationId xmlns:a16="http://schemas.microsoft.com/office/drawing/2014/main" id="{D191D690-3514-2726-F8E4-0E46591E05A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251" name="组合 250">
                <a:extLst>
                  <a:ext uri="{FF2B5EF4-FFF2-40B4-BE49-F238E27FC236}">
                    <a16:creationId xmlns:a16="http://schemas.microsoft.com/office/drawing/2014/main" id="{7055C891-E62A-D2A4-409A-36B6FA6ABC01}"/>
                  </a:ext>
                </a:extLst>
              </p:cNvPr>
              <p:cNvGrpSpPr/>
              <p:nvPr/>
            </p:nvGrpSpPr>
            <p:grpSpPr>
              <a:xfrm>
                <a:off x="7915875" y="4593026"/>
                <a:ext cx="288032" cy="353829"/>
                <a:chOff x="2051973" y="3604374"/>
                <a:chExt cx="288032" cy="353829"/>
              </a:xfrm>
            </p:grpSpPr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5F3FAC86-0175-9CE4-6A5B-323EFA0E9F4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53" name="文本框 252">
                  <a:extLst>
                    <a:ext uri="{FF2B5EF4-FFF2-40B4-BE49-F238E27FC236}">
                      <a16:creationId xmlns:a16="http://schemas.microsoft.com/office/drawing/2014/main" id="{625BF94C-2499-D53B-24CE-5A9403461B9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54" name="组合 253">
                <a:extLst>
                  <a:ext uri="{FF2B5EF4-FFF2-40B4-BE49-F238E27FC236}">
                    <a16:creationId xmlns:a16="http://schemas.microsoft.com/office/drawing/2014/main" id="{5F7BE39B-A8D1-371F-527C-132035D430F1}"/>
                  </a:ext>
                </a:extLst>
              </p:cNvPr>
              <p:cNvGrpSpPr/>
              <p:nvPr/>
            </p:nvGrpSpPr>
            <p:grpSpPr>
              <a:xfrm>
                <a:off x="8651363" y="4593026"/>
                <a:ext cx="288032" cy="353829"/>
                <a:chOff x="2051973" y="3604374"/>
                <a:chExt cx="288032" cy="353829"/>
              </a:xfrm>
            </p:grpSpPr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5D46943E-6AB2-E488-E122-720BE7276AA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56" name="文本框 255">
                  <a:extLst>
                    <a:ext uri="{FF2B5EF4-FFF2-40B4-BE49-F238E27FC236}">
                      <a16:creationId xmlns:a16="http://schemas.microsoft.com/office/drawing/2014/main" id="{7E6C14D0-C0F0-5397-B995-2A23CDBE966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57" name="组合 256">
                <a:extLst>
                  <a:ext uri="{FF2B5EF4-FFF2-40B4-BE49-F238E27FC236}">
                    <a16:creationId xmlns:a16="http://schemas.microsoft.com/office/drawing/2014/main" id="{CEFF7F0E-D14E-C5E7-434A-AFCEE97FB8CF}"/>
                  </a:ext>
                </a:extLst>
              </p:cNvPr>
              <p:cNvGrpSpPr/>
              <p:nvPr/>
            </p:nvGrpSpPr>
            <p:grpSpPr>
              <a:xfrm>
                <a:off x="9387757" y="4593026"/>
                <a:ext cx="334170" cy="353829"/>
                <a:chOff x="2051973" y="3604374"/>
                <a:chExt cx="334170" cy="353829"/>
              </a:xfrm>
            </p:grpSpPr>
            <p:sp>
              <p:nvSpPr>
                <p:cNvPr id="258" name="矩形 257">
                  <a:extLst>
                    <a:ext uri="{FF2B5EF4-FFF2-40B4-BE49-F238E27FC236}">
                      <a16:creationId xmlns:a16="http://schemas.microsoft.com/office/drawing/2014/main" id="{7E1D8244-26BB-C3F2-B70B-E4BBF97BFFE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59" name="文本框 258">
                  <a:extLst>
                    <a:ext uri="{FF2B5EF4-FFF2-40B4-BE49-F238E27FC236}">
                      <a16:creationId xmlns:a16="http://schemas.microsoft.com/office/drawing/2014/main" id="{EA50320B-7439-5F46-6561-B54BB119B92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260" name="组合 259">
                <a:extLst>
                  <a:ext uri="{FF2B5EF4-FFF2-40B4-BE49-F238E27FC236}">
                    <a16:creationId xmlns:a16="http://schemas.microsoft.com/office/drawing/2014/main" id="{8D60AAF4-E307-B3DE-6C71-9520107A2540}"/>
                  </a:ext>
                </a:extLst>
              </p:cNvPr>
              <p:cNvGrpSpPr/>
              <p:nvPr/>
            </p:nvGrpSpPr>
            <p:grpSpPr>
              <a:xfrm>
                <a:off x="9026840" y="4593026"/>
                <a:ext cx="288032" cy="353829"/>
                <a:chOff x="2051973" y="3604374"/>
                <a:chExt cx="288032" cy="353829"/>
              </a:xfrm>
            </p:grpSpPr>
            <p:sp>
              <p:nvSpPr>
                <p:cNvPr id="261" name="矩形 260">
                  <a:extLst>
                    <a:ext uri="{FF2B5EF4-FFF2-40B4-BE49-F238E27FC236}">
                      <a16:creationId xmlns:a16="http://schemas.microsoft.com/office/drawing/2014/main" id="{6E709DDB-A62D-DAE5-452B-D66325644D1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62" name="文本框 261">
                  <a:extLst>
                    <a:ext uri="{FF2B5EF4-FFF2-40B4-BE49-F238E27FC236}">
                      <a16:creationId xmlns:a16="http://schemas.microsoft.com/office/drawing/2014/main" id="{1BEBC510-547B-4413-0DC6-BA8B8E165B1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63" name="组合 262">
                <a:extLst>
                  <a:ext uri="{FF2B5EF4-FFF2-40B4-BE49-F238E27FC236}">
                    <a16:creationId xmlns:a16="http://schemas.microsoft.com/office/drawing/2014/main" id="{D95F9E1B-13D4-9416-686C-42CC22621767}"/>
                  </a:ext>
                </a:extLst>
              </p:cNvPr>
              <p:cNvGrpSpPr/>
              <p:nvPr/>
            </p:nvGrpSpPr>
            <p:grpSpPr>
              <a:xfrm>
                <a:off x="9762328" y="4593026"/>
                <a:ext cx="288032" cy="353829"/>
                <a:chOff x="2051973" y="3604374"/>
                <a:chExt cx="288032" cy="353829"/>
              </a:xfrm>
            </p:grpSpPr>
            <p:sp>
              <p:nvSpPr>
                <p:cNvPr id="264" name="矩形 263">
                  <a:extLst>
                    <a:ext uri="{FF2B5EF4-FFF2-40B4-BE49-F238E27FC236}">
                      <a16:creationId xmlns:a16="http://schemas.microsoft.com/office/drawing/2014/main" id="{6063743E-7D85-CBAD-9CB5-30F97F6554D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65" name="文本框 264">
                  <a:extLst>
                    <a:ext uri="{FF2B5EF4-FFF2-40B4-BE49-F238E27FC236}">
                      <a16:creationId xmlns:a16="http://schemas.microsoft.com/office/drawing/2014/main" id="{3D06402E-0A31-A91C-502B-52B323FF576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66" name="组合 265">
                <a:extLst>
                  <a:ext uri="{FF2B5EF4-FFF2-40B4-BE49-F238E27FC236}">
                    <a16:creationId xmlns:a16="http://schemas.microsoft.com/office/drawing/2014/main" id="{14978091-28BD-DC1A-1C22-1D72484062A3}"/>
                  </a:ext>
                </a:extLst>
              </p:cNvPr>
              <p:cNvGrpSpPr/>
              <p:nvPr/>
            </p:nvGrpSpPr>
            <p:grpSpPr>
              <a:xfrm>
                <a:off x="10526824" y="4593026"/>
                <a:ext cx="334170" cy="353829"/>
                <a:chOff x="2051973" y="3604374"/>
                <a:chExt cx="334170" cy="353829"/>
              </a:xfrm>
            </p:grpSpPr>
            <p:sp>
              <p:nvSpPr>
                <p:cNvPr id="267" name="矩形 266">
                  <a:extLst>
                    <a:ext uri="{FF2B5EF4-FFF2-40B4-BE49-F238E27FC236}">
                      <a16:creationId xmlns:a16="http://schemas.microsoft.com/office/drawing/2014/main" id="{67C6D6F6-41D1-C61D-ECDA-B4AAA46849D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68" name="文本框 267">
                  <a:extLst>
                    <a:ext uri="{FF2B5EF4-FFF2-40B4-BE49-F238E27FC236}">
                      <a16:creationId xmlns:a16="http://schemas.microsoft.com/office/drawing/2014/main" id="{D227B9A5-1A7B-2D9D-B1E7-B4F935CA45D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269" name="组合 268">
                <a:extLst>
                  <a:ext uri="{FF2B5EF4-FFF2-40B4-BE49-F238E27FC236}">
                    <a16:creationId xmlns:a16="http://schemas.microsoft.com/office/drawing/2014/main" id="{D311B6A4-B483-96D1-82A9-5CB6A2DC6BE0}"/>
                  </a:ext>
                </a:extLst>
              </p:cNvPr>
              <p:cNvGrpSpPr/>
              <p:nvPr/>
            </p:nvGrpSpPr>
            <p:grpSpPr>
              <a:xfrm>
                <a:off x="10165907" y="4593026"/>
                <a:ext cx="288032" cy="353829"/>
                <a:chOff x="2051973" y="3604374"/>
                <a:chExt cx="288032" cy="353829"/>
              </a:xfrm>
            </p:grpSpPr>
            <p:sp>
              <p:nvSpPr>
                <p:cNvPr id="270" name="矩形 269">
                  <a:extLst>
                    <a:ext uri="{FF2B5EF4-FFF2-40B4-BE49-F238E27FC236}">
                      <a16:creationId xmlns:a16="http://schemas.microsoft.com/office/drawing/2014/main" id="{9732BACF-F7E2-A810-635E-C14280545E2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71" name="文本框 270">
                  <a:extLst>
                    <a:ext uri="{FF2B5EF4-FFF2-40B4-BE49-F238E27FC236}">
                      <a16:creationId xmlns:a16="http://schemas.microsoft.com/office/drawing/2014/main" id="{27B1EAFA-2C75-8F9C-891D-6F6010C741E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72" name="组合 271">
                <a:extLst>
                  <a:ext uri="{FF2B5EF4-FFF2-40B4-BE49-F238E27FC236}">
                    <a16:creationId xmlns:a16="http://schemas.microsoft.com/office/drawing/2014/main" id="{67E4E514-B878-59AA-8D69-9817787952C8}"/>
                  </a:ext>
                </a:extLst>
              </p:cNvPr>
              <p:cNvGrpSpPr/>
              <p:nvPr/>
            </p:nvGrpSpPr>
            <p:grpSpPr>
              <a:xfrm>
                <a:off x="10901395" y="4593026"/>
                <a:ext cx="288032" cy="353829"/>
                <a:chOff x="2051973" y="3604374"/>
                <a:chExt cx="288032" cy="353829"/>
              </a:xfrm>
            </p:grpSpPr>
            <p:sp>
              <p:nvSpPr>
                <p:cNvPr id="273" name="矩形 272">
                  <a:extLst>
                    <a:ext uri="{FF2B5EF4-FFF2-40B4-BE49-F238E27FC236}">
                      <a16:creationId xmlns:a16="http://schemas.microsoft.com/office/drawing/2014/main" id="{C82AA239-A3B4-FCFE-7FF5-9049562BF7F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74" name="文本框 273">
                  <a:extLst>
                    <a:ext uri="{FF2B5EF4-FFF2-40B4-BE49-F238E27FC236}">
                      <a16:creationId xmlns:a16="http://schemas.microsoft.com/office/drawing/2014/main" id="{3323C02E-1325-4237-6459-D33B7EEBC3B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75" name="组合 274">
                <a:extLst>
                  <a:ext uri="{FF2B5EF4-FFF2-40B4-BE49-F238E27FC236}">
                    <a16:creationId xmlns:a16="http://schemas.microsoft.com/office/drawing/2014/main" id="{11A42842-4C7B-55E4-7BCA-990460947FE3}"/>
                  </a:ext>
                </a:extLst>
              </p:cNvPr>
              <p:cNvGrpSpPr/>
              <p:nvPr/>
            </p:nvGrpSpPr>
            <p:grpSpPr>
              <a:xfrm>
                <a:off x="5789796" y="5266238"/>
                <a:ext cx="334170" cy="353829"/>
                <a:chOff x="2051973" y="3604374"/>
                <a:chExt cx="334170" cy="353829"/>
              </a:xfrm>
            </p:grpSpPr>
            <p:sp>
              <p:nvSpPr>
                <p:cNvPr id="276" name="矩形 275">
                  <a:extLst>
                    <a:ext uri="{FF2B5EF4-FFF2-40B4-BE49-F238E27FC236}">
                      <a16:creationId xmlns:a16="http://schemas.microsoft.com/office/drawing/2014/main" id="{2E5C50A6-7893-F86B-EF9A-77EF40AE5F3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77" name="文本框 276">
                  <a:extLst>
                    <a:ext uri="{FF2B5EF4-FFF2-40B4-BE49-F238E27FC236}">
                      <a16:creationId xmlns:a16="http://schemas.microsoft.com/office/drawing/2014/main" id="{7CF7481C-8C0F-B13F-84FA-E170EC2A6B8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278" name="组合 277">
                <a:extLst>
                  <a:ext uri="{FF2B5EF4-FFF2-40B4-BE49-F238E27FC236}">
                    <a16:creationId xmlns:a16="http://schemas.microsoft.com/office/drawing/2014/main" id="{DA775621-23A8-985D-7FDA-8D5174ED99D4}"/>
                  </a:ext>
                </a:extLst>
              </p:cNvPr>
              <p:cNvGrpSpPr/>
              <p:nvPr/>
            </p:nvGrpSpPr>
            <p:grpSpPr>
              <a:xfrm>
                <a:off x="5428879" y="5266238"/>
                <a:ext cx="288032" cy="353829"/>
                <a:chOff x="2051973" y="3604374"/>
                <a:chExt cx="288032" cy="353829"/>
              </a:xfrm>
            </p:grpSpPr>
            <p:sp>
              <p:nvSpPr>
                <p:cNvPr id="279" name="矩形 278">
                  <a:extLst>
                    <a:ext uri="{FF2B5EF4-FFF2-40B4-BE49-F238E27FC236}">
                      <a16:creationId xmlns:a16="http://schemas.microsoft.com/office/drawing/2014/main" id="{19C22D29-0D12-C8A1-FC39-A92E44EA51A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80" name="文本框 279">
                  <a:extLst>
                    <a:ext uri="{FF2B5EF4-FFF2-40B4-BE49-F238E27FC236}">
                      <a16:creationId xmlns:a16="http://schemas.microsoft.com/office/drawing/2014/main" id="{B2CAD3B9-16D6-0E09-5E56-7A955CB35FE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81" name="组合 280">
                <a:extLst>
                  <a:ext uri="{FF2B5EF4-FFF2-40B4-BE49-F238E27FC236}">
                    <a16:creationId xmlns:a16="http://schemas.microsoft.com/office/drawing/2014/main" id="{EFE167A5-2C4E-75F8-2F5C-469BEBA1D73B}"/>
                  </a:ext>
                </a:extLst>
              </p:cNvPr>
              <p:cNvGrpSpPr/>
              <p:nvPr/>
            </p:nvGrpSpPr>
            <p:grpSpPr>
              <a:xfrm>
                <a:off x="6164367" y="5266238"/>
                <a:ext cx="288032" cy="353829"/>
                <a:chOff x="2051973" y="3604374"/>
                <a:chExt cx="288032" cy="353829"/>
              </a:xfrm>
            </p:grpSpPr>
            <p:sp>
              <p:nvSpPr>
                <p:cNvPr id="282" name="矩形 281">
                  <a:extLst>
                    <a:ext uri="{FF2B5EF4-FFF2-40B4-BE49-F238E27FC236}">
                      <a16:creationId xmlns:a16="http://schemas.microsoft.com/office/drawing/2014/main" id="{07E317D0-2BA5-AD85-AEB5-BA46D1D05A1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83" name="文本框 282">
                  <a:extLst>
                    <a:ext uri="{FF2B5EF4-FFF2-40B4-BE49-F238E27FC236}">
                      <a16:creationId xmlns:a16="http://schemas.microsoft.com/office/drawing/2014/main" id="{28E4797D-1021-B853-82A1-4037904D22F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84" name="组合 283">
                <a:extLst>
                  <a:ext uri="{FF2B5EF4-FFF2-40B4-BE49-F238E27FC236}">
                    <a16:creationId xmlns:a16="http://schemas.microsoft.com/office/drawing/2014/main" id="{24FC2A79-2F78-3D01-3C86-F33E0BE40463}"/>
                  </a:ext>
                </a:extLst>
              </p:cNvPr>
              <p:cNvGrpSpPr/>
              <p:nvPr/>
            </p:nvGrpSpPr>
            <p:grpSpPr>
              <a:xfrm>
                <a:off x="6918331" y="5264336"/>
                <a:ext cx="334170" cy="353829"/>
                <a:chOff x="2051973" y="3604374"/>
                <a:chExt cx="334170" cy="353829"/>
              </a:xfrm>
            </p:grpSpPr>
            <p:sp>
              <p:nvSpPr>
                <p:cNvPr id="285" name="矩形 284">
                  <a:extLst>
                    <a:ext uri="{FF2B5EF4-FFF2-40B4-BE49-F238E27FC236}">
                      <a16:creationId xmlns:a16="http://schemas.microsoft.com/office/drawing/2014/main" id="{2FBB56A3-06CD-EF59-4F48-3BD053028C4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86" name="文本框 285">
                  <a:extLst>
                    <a:ext uri="{FF2B5EF4-FFF2-40B4-BE49-F238E27FC236}">
                      <a16:creationId xmlns:a16="http://schemas.microsoft.com/office/drawing/2014/main" id="{9B10C966-5501-538A-F21B-FA5AFCE29A9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287" name="组合 286">
                <a:extLst>
                  <a:ext uri="{FF2B5EF4-FFF2-40B4-BE49-F238E27FC236}">
                    <a16:creationId xmlns:a16="http://schemas.microsoft.com/office/drawing/2014/main" id="{067C10F0-1AD9-8EAD-5C7B-730FC323D4F8}"/>
                  </a:ext>
                </a:extLst>
              </p:cNvPr>
              <p:cNvGrpSpPr/>
              <p:nvPr/>
            </p:nvGrpSpPr>
            <p:grpSpPr>
              <a:xfrm>
                <a:off x="6557414" y="5264336"/>
                <a:ext cx="288032" cy="353829"/>
                <a:chOff x="2051973" y="3604374"/>
                <a:chExt cx="288032" cy="353829"/>
              </a:xfrm>
            </p:grpSpPr>
            <p:sp>
              <p:nvSpPr>
                <p:cNvPr id="288" name="矩形 287">
                  <a:extLst>
                    <a:ext uri="{FF2B5EF4-FFF2-40B4-BE49-F238E27FC236}">
                      <a16:creationId xmlns:a16="http://schemas.microsoft.com/office/drawing/2014/main" id="{9F6822FB-F1B1-EB1A-91FF-03ABB43C4A1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89" name="文本框 288">
                  <a:extLst>
                    <a:ext uri="{FF2B5EF4-FFF2-40B4-BE49-F238E27FC236}">
                      <a16:creationId xmlns:a16="http://schemas.microsoft.com/office/drawing/2014/main" id="{E6E041F8-C34C-7C59-2658-95C386E43C3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90" name="组合 289">
                <a:extLst>
                  <a:ext uri="{FF2B5EF4-FFF2-40B4-BE49-F238E27FC236}">
                    <a16:creationId xmlns:a16="http://schemas.microsoft.com/office/drawing/2014/main" id="{81BF7A7D-40AA-9457-0AB2-313C3EBDECAF}"/>
                  </a:ext>
                </a:extLst>
              </p:cNvPr>
              <p:cNvGrpSpPr/>
              <p:nvPr/>
            </p:nvGrpSpPr>
            <p:grpSpPr>
              <a:xfrm>
                <a:off x="7292902" y="5264336"/>
                <a:ext cx="288032" cy="353829"/>
                <a:chOff x="2051973" y="3604374"/>
                <a:chExt cx="288032" cy="353829"/>
              </a:xfrm>
            </p:grpSpPr>
            <p:sp>
              <p:nvSpPr>
                <p:cNvPr id="291" name="矩形 290">
                  <a:extLst>
                    <a:ext uri="{FF2B5EF4-FFF2-40B4-BE49-F238E27FC236}">
                      <a16:creationId xmlns:a16="http://schemas.microsoft.com/office/drawing/2014/main" id="{A8E9B59E-1E8F-975F-D2FC-D4A8EE893BD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92" name="文本框 291">
                  <a:extLst>
                    <a:ext uri="{FF2B5EF4-FFF2-40B4-BE49-F238E27FC236}">
                      <a16:creationId xmlns:a16="http://schemas.microsoft.com/office/drawing/2014/main" id="{9ED525C8-318A-35B4-94B9-E00B3D578D4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93" name="组合 292">
                <a:extLst>
                  <a:ext uri="{FF2B5EF4-FFF2-40B4-BE49-F238E27FC236}">
                    <a16:creationId xmlns:a16="http://schemas.microsoft.com/office/drawing/2014/main" id="{6755EB43-243E-2CE9-DAEB-4528B6B16C31}"/>
                  </a:ext>
                </a:extLst>
              </p:cNvPr>
              <p:cNvGrpSpPr/>
              <p:nvPr/>
            </p:nvGrpSpPr>
            <p:grpSpPr>
              <a:xfrm>
                <a:off x="8272616" y="5264336"/>
                <a:ext cx="338266" cy="353829"/>
                <a:chOff x="2051973" y="3604374"/>
                <a:chExt cx="338266" cy="353829"/>
              </a:xfrm>
            </p:grpSpPr>
            <p:sp>
              <p:nvSpPr>
                <p:cNvPr id="294" name="矩形 293">
                  <a:extLst>
                    <a:ext uri="{FF2B5EF4-FFF2-40B4-BE49-F238E27FC236}">
                      <a16:creationId xmlns:a16="http://schemas.microsoft.com/office/drawing/2014/main" id="{E9314605-DB4D-3A11-EBFB-3EA9A300CFF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95" name="文本框 294">
                  <a:extLst>
                    <a:ext uri="{FF2B5EF4-FFF2-40B4-BE49-F238E27FC236}">
                      <a16:creationId xmlns:a16="http://schemas.microsoft.com/office/drawing/2014/main" id="{B7CB1D15-79A4-4312-65CF-1D18766152F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8266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X</a:t>
                  </a:r>
                  <a:endParaRPr lang="zh-CN" altLang="en-US" sz="1200" dirty="0"/>
                </a:p>
              </p:txBody>
            </p:sp>
          </p:grpSp>
          <p:grpSp>
            <p:nvGrpSpPr>
              <p:cNvPr id="296" name="组合 295">
                <a:extLst>
                  <a:ext uri="{FF2B5EF4-FFF2-40B4-BE49-F238E27FC236}">
                    <a16:creationId xmlns:a16="http://schemas.microsoft.com/office/drawing/2014/main" id="{5B78E511-EA6C-76D7-5296-2E82E3347D13}"/>
                  </a:ext>
                </a:extLst>
              </p:cNvPr>
              <p:cNvGrpSpPr/>
              <p:nvPr/>
            </p:nvGrpSpPr>
            <p:grpSpPr>
              <a:xfrm>
                <a:off x="7911699" y="5264336"/>
                <a:ext cx="288032" cy="353829"/>
                <a:chOff x="2051973" y="3604374"/>
                <a:chExt cx="288032" cy="353829"/>
              </a:xfrm>
            </p:grpSpPr>
            <p:sp>
              <p:nvSpPr>
                <p:cNvPr id="297" name="矩形 296">
                  <a:extLst>
                    <a:ext uri="{FF2B5EF4-FFF2-40B4-BE49-F238E27FC236}">
                      <a16:creationId xmlns:a16="http://schemas.microsoft.com/office/drawing/2014/main" id="{63928962-5D7C-B97D-4978-39BE37B2AE0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298" name="文本框 297">
                  <a:extLst>
                    <a:ext uri="{FF2B5EF4-FFF2-40B4-BE49-F238E27FC236}">
                      <a16:creationId xmlns:a16="http://schemas.microsoft.com/office/drawing/2014/main" id="{13491C4A-DCC5-0513-95F2-0410FA67F20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299" name="组合 298">
                <a:extLst>
                  <a:ext uri="{FF2B5EF4-FFF2-40B4-BE49-F238E27FC236}">
                    <a16:creationId xmlns:a16="http://schemas.microsoft.com/office/drawing/2014/main" id="{2C8D3CD1-07DD-1B29-5652-697891EC2D2B}"/>
                  </a:ext>
                </a:extLst>
              </p:cNvPr>
              <p:cNvGrpSpPr/>
              <p:nvPr/>
            </p:nvGrpSpPr>
            <p:grpSpPr>
              <a:xfrm>
                <a:off x="8647187" y="5264336"/>
                <a:ext cx="288032" cy="353829"/>
                <a:chOff x="2051973" y="3604374"/>
                <a:chExt cx="288032" cy="353829"/>
              </a:xfrm>
            </p:grpSpPr>
            <p:sp>
              <p:nvSpPr>
                <p:cNvPr id="300" name="矩形 299">
                  <a:extLst>
                    <a:ext uri="{FF2B5EF4-FFF2-40B4-BE49-F238E27FC236}">
                      <a16:creationId xmlns:a16="http://schemas.microsoft.com/office/drawing/2014/main" id="{156CF428-D64F-3829-DF8B-C28D3F92124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01" name="文本框 300">
                  <a:extLst>
                    <a:ext uri="{FF2B5EF4-FFF2-40B4-BE49-F238E27FC236}">
                      <a16:creationId xmlns:a16="http://schemas.microsoft.com/office/drawing/2014/main" id="{52E15982-8565-BD99-1EFD-DFDD3FD9D4E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02" name="组合 301">
                <a:extLst>
                  <a:ext uri="{FF2B5EF4-FFF2-40B4-BE49-F238E27FC236}">
                    <a16:creationId xmlns:a16="http://schemas.microsoft.com/office/drawing/2014/main" id="{CAD65F47-0F47-B342-0A1F-298C3D7F4703}"/>
                  </a:ext>
                </a:extLst>
              </p:cNvPr>
              <p:cNvGrpSpPr/>
              <p:nvPr/>
            </p:nvGrpSpPr>
            <p:grpSpPr>
              <a:xfrm>
                <a:off x="9383581" y="5264336"/>
                <a:ext cx="334170" cy="353829"/>
                <a:chOff x="2051973" y="3604374"/>
                <a:chExt cx="334170" cy="353829"/>
              </a:xfrm>
            </p:grpSpPr>
            <p:sp>
              <p:nvSpPr>
                <p:cNvPr id="303" name="矩形 302">
                  <a:extLst>
                    <a:ext uri="{FF2B5EF4-FFF2-40B4-BE49-F238E27FC236}">
                      <a16:creationId xmlns:a16="http://schemas.microsoft.com/office/drawing/2014/main" id="{C010CCA7-223D-865F-220E-FA32941F838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04" name="文本框 303">
                  <a:extLst>
                    <a:ext uri="{FF2B5EF4-FFF2-40B4-BE49-F238E27FC236}">
                      <a16:creationId xmlns:a16="http://schemas.microsoft.com/office/drawing/2014/main" id="{557EF8C1-AC59-427E-F9C7-D4E6D1F3C91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05" name="组合 304">
                <a:extLst>
                  <a:ext uri="{FF2B5EF4-FFF2-40B4-BE49-F238E27FC236}">
                    <a16:creationId xmlns:a16="http://schemas.microsoft.com/office/drawing/2014/main" id="{0E3F0A1C-196D-FDD8-49B4-75157B97141C}"/>
                  </a:ext>
                </a:extLst>
              </p:cNvPr>
              <p:cNvGrpSpPr/>
              <p:nvPr/>
            </p:nvGrpSpPr>
            <p:grpSpPr>
              <a:xfrm>
                <a:off x="9022664" y="5264336"/>
                <a:ext cx="288032" cy="353829"/>
                <a:chOff x="2051973" y="3604374"/>
                <a:chExt cx="288032" cy="353829"/>
              </a:xfrm>
            </p:grpSpPr>
            <p:sp>
              <p:nvSpPr>
                <p:cNvPr id="306" name="矩形 305">
                  <a:extLst>
                    <a:ext uri="{FF2B5EF4-FFF2-40B4-BE49-F238E27FC236}">
                      <a16:creationId xmlns:a16="http://schemas.microsoft.com/office/drawing/2014/main" id="{1996B58B-CA5D-848E-0A01-2060A9EF73A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07" name="文本框 306">
                  <a:extLst>
                    <a:ext uri="{FF2B5EF4-FFF2-40B4-BE49-F238E27FC236}">
                      <a16:creationId xmlns:a16="http://schemas.microsoft.com/office/drawing/2014/main" id="{842B6328-FD9D-5510-7D2E-F6C2272D7F2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08" name="组合 307">
                <a:extLst>
                  <a:ext uri="{FF2B5EF4-FFF2-40B4-BE49-F238E27FC236}">
                    <a16:creationId xmlns:a16="http://schemas.microsoft.com/office/drawing/2014/main" id="{EA09271C-5E30-9586-CFCF-8ABEC24BBA37}"/>
                  </a:ext>
                </a:extLst>
              </p:cNvPr>
              <p:cNvGrpSpPr/>
              <p:nvPr/>
            </p:nvGrpSpPr>
            <p:grpSpPr>
              <a:xfrm>
                <a:off x="9758152" y="5264336"/>
                <a:ext cx="288032" cy="353829"/>
                <a:chOff x="2051973" y="3604374"/>
                <a:chExt cx="288032" cy="353829"/>
              </a:xfrm>
            </p:grpSpPr>
            <p:sp>
              <p:nvSpPr>
                <p:cNvPr id="309" name="矩形 308">
                  <a:extLst>
                    <a:ext uri="{FF2B5EF4-FFF2-40B4-BE49-F238E27FC236}">
                      <a16:creationId xmlns:a16="http://schemas.microsoft.com/office/drawing/2014/main" id="{004F8F23-65CC-22C5-4532-8D5E2E61D1E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10" name="文本框 309">
                  <a:extLst>
                    <a:ext uri="{FF2B5EF4-FFF2-40B4-BE49-F238E27FC236}">
                      <a16:creationId xmlns:a16="http://schemas.microsoft.com/office/drawing/2014/main" id="{2470855C-1EC7-BC56-D268-733080556D6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11" name="组合 310">
                <a:extLst>
                  <a:ext uri="{FF2B5EF4-FFF2-40B4-BE49-F238E27FC236}">
                    <a16:creationId xmlns:a16="http://schemas.microsoft.com/office/drawing/2014/main" id="{61504322-35CE-1B92-00EF-6C99994EE044}"/>
                  </a:ext>
                </a:extLst>
              </p:cNvPr>
              <p:cNvGrpSpPr/>
              <p:nvPr/>
            </p:nvGrpSpPr>
            <p:grpSpPr>
              <a:xfrm>
                <a:off x="10520704" y="5266552"/>
                <a:ext cx="334170" cy="353829"/>
                <a:chOff x="2051973" y="3604374"/>
                <a:chExt cx="334170" cy="353829"/>
              </a:xfrm>
            </p:grpSpPr>
            <p:sp>
              <p:nvSpPr>
                <p:cNvPr id="312" name="矩形 311">
                  <a:extLst>
                    <a:ext uri="{FF2B5EF4-FFF2-40B4-BE49-F238E27FC236}">
                      <a16:creationId xmlns:a16="http://schemas.microsoft.com/office/drawing/2014/main" id="{7CB23E34-B1F0-BD0A-261D-393F81C959A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13" name="文本框 312">
                  <a:extLst>
                    <a:ext uri="{FF2B5EF4-FFF2-40B4-BE49-F238E27FC236}">
                      <a16:creationId xmlns:a16="http://schemas.microsoft.com/office/drawing/2014/main" id="{4E821E97-1834-C7B3-F583-F6B2C905E94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14" name="组合 313">
                <a:extLst>
                  <a:ext uri="{FF2B5EF4-FFF2-40B4-BE49-F238E27FC236}">
                    <a16:creationId xmlns:a16="http://schemas.microsoft.com/office/drawing/2014/main" id="{AF7F4038-575B-32CA-796A-F8B3C74C2AB6}"/>
                  </a:ext>
                </a:extLst>
              </p:cNvPr>
              <p:cNvGrpSpPr/>
              <p:nvPr/>
            </p:nvGrpSpPr>
            <p:grpSpPr>
              <a:xfrm>
                <a:off x="10159787" y="5266552"/>
                <a:ext cx="288032" cy="353829"/>
                <a:chOff x="2051973" y="3604374"/>
                <a:chExt cx="288032" cy="353829"/>
              </a:xfrm>
            </p:grpSpPr>
            <p:sp>
              <p:nvSpPr>
                <p:cNvPr id="315" name="矩形 314">
                  <a:extLst>
                    <a:ext uri="{FF2B5EF4-FFF2-40B4-BE49-F238E27FC236}">
                      <a16:creationId xmlns:a16="http://schemas.microsoft.com/office/drawing/2014/main" id="{27A4CF01-3467-9F63-3CF7-E5DE8F62A5D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16" name="文本框 315">
                  <a:extLst>
                    <a:ext uri="{FF2B5EF4-FFF2-40B4-BE49-F238E27FC236}">
                      <a16:creationId xmlns:a16="http://schemas.microsoft.com/office/drawing/2014/main" id="{488C7492-187A-E448-AD20-851CCAB203D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17" name="组合 316">
                <a:extLst>
                  <a:ext uri="{FF2B5EF4-FFF2-40B4-BE49-F238E27FC236}">
                    <a16:creationId xmlns:a16="http://schemas.microsoft.com/office/drawing/2014/main" id="{5C26F619-B9D9-6658-6DC7-91D13928A3BC}"/>
                  </a:ext>
                </a:extLst>
              </p:cNvPr>
              <p:cNvGrpSpPr/>
              <p:nvPr/>
            </p:nvGrpSpPr>
            <p:grpSpPr>
              <a:xfrm>
                <a:off x="10895275" y="5266552"/>
                <a:ext cx="288032" cy="353829"/>
                <a:chOff x="2051973" y="3604374"/>
                <a:chExt cx="288032" cy="353829"/>
              </a:xfrm>
            </p:grpSpPr>
            <p:sp>
              <p:nvSpPr>
                <p:cNvPr id="318" name="矩形 317">
                  <a:extLst>
                    <a:ext uri="{FF2B5EF4-FFF2-40B4-BE49-F238E27FC236}">
                      <a16:creationId xmlns:a16="http://schemas.microsoft.com/office/drawing/2014/main" id="{56A37AE2-27E4-3D47-74D6-1D7E3C4B6B5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19" name="文本框 318">
                  <a:extLst>
                    <a:ext uri="{FF2B5EF4-FFF2-40B4-BE49-F238E27FC236}">
                      <a16:creationId xmlns:a16="http://schemas.microsoft.com/office/drawing/2014/main" id="{C8C76D0D-E626-BFD0-14C8-47D696682A1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C1E06D6C-4041-12E4-0B81-E7CDBA1AC585}"/>
                  </a:ext>
                </a:extLst>
              </p:cNvPr>
              <p:cNvGrpSpPr/>
              <p:nvPr/>
            </p:nvGrpSpPr>
            <p:grpSpPr>
              <a:xfrm>
                <a:off x="5789796" y="5639096"/>
                <a:ext cx="334170" cy="353829"/>
                <a:chOff x="2051973" y="3604374"/>
                <a:chExt cx="334170" cy="353829"/>
              </a:xfrm>
            </p:grpSpPr>
            <p:sp>
              <p:nvSpPr>
                <p:cNvPr id="321" name="矩形 320">
                  <a:extLst>
                    <a:ext uri="{FF2B5EF4-FFF2-40B4-BE49-F238E27FC236}">
                      <a16:creationId xmlns:a16="http://schemas.microsoft.com/office/drawing/2014/main" id="{651699C7-B2B3-8EB7-9C89-3486642FC56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22" name="文本框 321">
                  <a:extLst>
                    <a:ext uri="{FF2B5EF4-FFF2-40B4-BE49-F238E27FC236}">
                      <a16:creationId xmlns:a16="http://schemas.microsoft.com/office/drawing/2014/main" id="{86D5F8F1-86A2-B422-B818-FA4418BBD9D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23" name="组合 322">
                <a:extLst>
                  <a:ext uri="{FF2B5EF4-FFF2-40B4-BE49-F238E27FC236}">
                    <a16:creationId xmlns:a16="http://schemas.microsoft.com/office/drawing/2014/main" id="{EB48AB86-9468-F62B-530C-9722AB973153}"/>
                  </a:ext>
                </a:extLst>
              </p:cNvPr>
              <p:cNvGrpSpPr/>
              <p:nvPr/>
            </p:nvGrpSpPr>
            <p:grpSpPr>
              <a:xfrm>
                <a:off x="5428879" y="5639096"/>
                <a:ext cx="288032" cy="353829"/>
                <a:chOff x="2051973" y="3604374"/>
                <a:chExt cx="288032" cy="353829"/>
              </a:xfrm>
            </p:grpSpPr>
            <p:sp>
              <p:nvSpPr>
                <p:cNvPr id="324" name="矩形 323">
                  <a:extLst>
                    <a:ext uri="{FF2B5EF4-FFF2-40B4-BE49-F238E27FC236}">
                      <a16:creationId xmlns:a16="http://schemas.microsoft.com/office/drawing/2014/main" id="{45544BF5-5E37-E99B-615F-7C75BF69050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25" name="文本框 324">
                  <a:extLst>
                    <a:ext uri="{FF2B5EF4-FFF2-40B4-BE49-F238E27FC236}">
                      <a16:creationId xmlns:a16="http://schemas.microsoft.com/office/drawing/2014/main" id="{15F4CCCB-CDE8-602C-F06C-521E67AC89E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26" name="组合 325">
                <a:extLst>
                  <a:ext uri="{FF2B5EF4-FFF2-40B4-BE49-F238E27FC236}">
                    <a16:creationId xmlns:a16="http://schemas.microsoft.com/office/drawing/2014/main" id="{832A21E2-CA40-3546-DDAF-9860B17F4AC1}"/>
                  </a:ext>
                </a:extLst>
              </p:cNvPr>
              <p:cNvGrpSpPr/>
              <p:nvPr/>
            </p:nvGrpSpPr>
            <p:grpSpPr>
              <a:xfrm>
                <a:off x="6164367" y="5639096"/>
                <a:ext cx="288032" cy="353829"/>
                <a:chOff x="2051973" y="3604374"/>
                <a:chExt cx="288032" cy="353829"/>
              </a:xfrm>
            </p:grpSpPr>
            <p:sp>
              <p:nvSpPr>
                <p:cNvPr id="327" name="矩形 326">
                  <a:extLst>
                    <a:ext uri="{FF2B5EF4-FFF2-40B4-BE49-F238E27FC236}">
                      <a16:creationId xmlns:a16="http://schemas.microsoft.com/office/drawing/2014/main" id="{790E1180-817F-2C46-B9D3-8D326FD299C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28" name="文本框 327">
                  <a:extLst>
                    <a:ext uri="{FF2B5EF4-FFF2-40B4-BE49-F238E27FC236}">
                      <a16:creationId xmlns:a16="http://schemas.microsoft.com/office/drawing/2014/main" id="{6190CD89-3B23-B2B1-734C-62826E4C1B2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29" name="组合 328">
                <a:extLst>
                  <a:ext uri="{FF2B5EF4-FFF2-40B4-BE49-F238E27FC236}">
                    <a16:creationId xmlns:a16="http://schemas.microsoft.com/office/drawing/2014/main" id="{C6889925-6830-3979-A21D-5C165A18ABE2}"/>
                  </a:ext>
                </a:extLst>
              </p:cNvPr>
              <p:cNvGrpSpPr/>
              <p:nvPr/>
            </p:nvGrpSpPr>
            <p:grpSpPr>
              <a:xfrm>
                <a:off x="6918331" y="5639096"/>
                <a:ext cx="334170" cy="353829"/>
                <a:chOff x="2051973" y="3604374"/>
                <a:chExt cx="334170" cy="353829"/>
              </a:xfrm>
            </p:grpSpPr>
            <p:sp>
              <p:nvSpPr>
                <p:cNvPr id="330" name="矩形 329">
                  <a:extLst>
                    <a:ext uri="{FF2B5EF4-FFF2-40B4-BE49-F238E27FC236}">
                      <a16:creationId xmlns:a16="http://schemas.microsoft.com/office/drawing/2014/main" id="{7A330558-70F3-5247-EE41-6DF30A5EE76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31" name="文本框 330">
                  <a:extLst>
                    <a:ext uri="{FF2B5EF4-FFF2-40B4-BE49-F238E27FC236}">
                      <a16:creationId xmlns:a16="http://schemas.microsoft.com/office/drawing/2014/main" id="{A466120A-72C6-B463-7B6C-051A18C80E7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32" name="组合 331">
                <a:extLst>
                  <a:ext uri="{FF2B5EF4-FFF2-40B4-BE49-F238E27FC236}">
                    <a16:creationId xmlns:a16="http://schemas.microsoft.com/office/drawing/2014/main" id="{B5775C31-1B55-B45F-0FDD-321878E38A7C}"/>
                  </a:ext>
                </a:extLst>
              </p:cNvPr>
              <p:cNvGrpSpPr/>
              <p:nvPr/>
            </p:nvGrpSpPr>
            <p:grpSpPr>
              <a:xfrm>
                <a:off x="6557414" y="5639096"/>
                <a:ext cx="288032" cy="353829"/>
                <a:chOff x="2051973" y="3604374"/>
                <a:chExt cx="288032" cy="353829"/>
              </a:xfrm>
            </p:grpSpPr>
            <p:sp>
              <p:nvSpPr>
                <p:cNvPr id="333" name="矩形 332">
                  <a:extLst>
                    <a:ext uri="{FF2B5EF4-FFF2-40B4-BE49-F238E27FC236}">
                      <a16:creationId xmlns:a16="http://schemas.microsoft.com/office/drawing/2014/main" id="{4F3B92C7-AD55-E926-6B0C-0D2EBD64D91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34" name="文本框 333">
                  <a:extLst>
                    <a:ext uri="{FF2B5EF4-FFF2-40B4-BE49-F238E27FC236}">
                      <a16:creationId xmlns:a16="http://schemas.microsoft.com/office/drawing/2014/main" id="{46A10A53-20D8-73F9-5C23-C7A4D36D803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35" name="组合 334">
                <a:extLst>
                  <a:ext uri="{FF2B5EF4-FFF2-40B4-BE49-F238E27FC236}">
                    <a16:creationId xmlns:a16="http://schemas.microsoft.com/office/drawing/2014/main" id="{EB2A3997-ECB3-E9D7-76C3-14ED15100D6E}"/>
                  </a:ext>
                </a:extLst>
              </p:cNvPr>
              <p:cNvGrpSpPr/>
              <p:nvPr/>
            </p:nvGrpSpPr>
            <p:grpSpPr>
              <a:xfrm>
                <a:off x="7292902" y="5639096"/>
                <a:ext cx="288032" cy="353829"/>
                <a:chOff x="2051973" y="3604374"/>
                <a:chExt cx="288032" cy="353829"/>
              </a:xfrm>
            </p:grpSpPr>
            <p:sp>
              <p:nvSpPr>
                <p:cNvPr id="336" name="矩形 335">
                  <a:extLst>
                    <a:ext uri="{FF2B5EF4-FFF2-40B4-BE49-F238E27FC236}">
                      <a16:creationId xmlns:a16="http://schemas.microsoft.com/office/drawing/2014/main" id="{984C0C22-FBDA-8670-5BEB-2026F5CEAD7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37" name="文本框 336">
                  <a:extLst>
                    <a:ext uri="{FF2B5EF4-FFF2-40B4-BE49-F238E27FC236}">
                      <a16:creationId xmlns:a16="http://schemas.microsoft.com/office/drawing/2014/main" id="{59BB7AF0-BDE9-B37C-3EB7-1B49C986F5A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BBF6D221-54D1-5DF8-D31A-F4107E3EEAE5}"/>
                  </a:ext>
                </a:extLst>
              </p:cNvPr>
              <p:cNvGrpSpPr/>
              <p:nvPr/>
            </p:nvGrpSpPr>
            <p:grpSpPr>
              <a:xfrm>
                <a:off x="8265213" y="5646414"/>
                <a:ext cx="334170" cy="353829"/>
                <a:chOff x="2051973" y="3604374"/>
                <a:chExt cx="334170" cy="353829"/>
              </a:xfrm>
            </p:grpSpPr>
            <p:sp>
              <p:nvSpPr>
                <p:cNvPr id="339" name="矩形 338">
                  <a:extLst>
                    <a:ext uri="{FF2B5EF4-FFF2-40B4-BE49-F238E27FC236}">
                      <a16:creationId xmlns:a16="http://schemas.microsoft.com/office/drawing/2014/main" id="{0A7EC3CB-692E-8A74-5EED-213EEC8F25E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40" name="文本框 339">
                  <a:extLst>
                    <a:ext uri="{FF2B5EF4-FFF2-40B4-BE49-F238E27FC236}">
                      <a16:creationId xmlns:a16="http://schemas.microsoft.com/office/drawing/2014/main" id="{C2D0F58F-BD9A-9AF4-DDFE-29979C93268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41" name="组合 340">
                <a:extLst>
                  <a:ext uri="{FF2B5EF4-FFF2-40B4-BE49-F238E27FC236}">
                    <a16:creationId xmlns:a16="http://schemas.microsoft.com/office/drawing/2014/main" id="{1EC0B486-940B-BEE1-189F-815A8ECA0BCA}"/>
                  </a:ext>
                </a:extLst>
              </p:cNvPr>
              <p:cNvGrpSpPr/>
              <p:nvPr/>
            </p:nvGrpSpPr>
            <p:grpSpPr>
              <a:xfrm>
                <a:off x="7904296" y="5646414"/>
                <a:ext cx="288032" cy="353829"/>
                <a:chOff x="2051973" y="3604374"/>
                <a:chExt cx="288032" cy="353829"/>
              </a:xfrm>
            </p:grpSpPr>
            <p:sp>
              <p:nvSpPr>
                <p:cNvPr id="342" name="矩形 341">
                  <a:extLst>
                    <a:ext uri="{FF2B5EF4-FFF2-40B4-BE49-F238E27FC236}">
                      <a16:creationId xmlns:a16="http://schemas.microsoft.com/office/drawing/2014/main" id="{5D43E3B4-6DD5-891B-EF48-53CED93969F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43" name="文本框 342">
                  <a:extLst>
                    <a:ext uri="{FF2B5EF4-FFF2-40B4-BE49-F238E27FC236}">
                      <a16:creationId xmlns:a16="http://schemas.microsoft.com/office/drawing/2014/main" id="{6B881830-A82F-E27E-634A-4E67D44CAD2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44" name="组合 343">
                <a:extLst>
                  <a:ext uri="{FF2B5EF4-FFF2-40B4-BE49-F238E27FC236}">
                    <a16:creationId xmlns:a16="http://schemas.microsoft.com/office/drawing/2014/main" id="{07C671DF-5C20-9238-FB6F-1AD3C8322ED7}"/>
                  </a:ext>
                </a:extLst>
              </p:cNvPr>
              <p:cNvGrpSpPr/>
              <p:nvPr/>
            </p:nvGrpSpPr>
            <p:grpSpPr>
              <a:xfrm>
                <a:off x="8639784" y="5646414"/>
                <a:ext cx="288032" cy="353829"/>
                <a:chOff x="2051973" y="3604374"/>
                <a:chExt cx="288032" cy="353829"/>
              </a:xfrm>
            </p:grpSpPr>
            <p:sp>
              <p:nvSpPr>
                <p:cNvPr id="345" name="矩形 344">
                  <a:extLst>
                    <a:ext uri="{FF2B5EF4-FFF2-40B4-BE49-F238E27FC236}">
                      <a16:creationId xmlns:a16="http://schemas.microsoft.com/office/drawing/2014/main" id="{7D27E894-3DA7-8519-F11B-54AC7E8EE7A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46" name="文本框 345">
                  <a:extLst>
                    <a:ext uri="{FF2B5EF4-FFF2-40B4-BE49-F238E27FC236}">
                      <a16:creationId xmlns:a16="http://schemas.microsoft.com/office/drawing/2014/main" id="{525C159B-7F32-EDC4-EC2C-C2182E75CE9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47" name="组合 346">
                <a:extLst>
                  <a:ext uri="{FF2B5EF4-FFF2-40B4-BE49-F238E27FC236}">
                    <a16:creationId xmlns:a16="http://schemas.microsoft.com/office/drawing/2014/main" id="{55962EC9-2634-DEF1-DC23-9BF5105FBE79}"/>
                  </a:ext>
                </a:extLst>
              </p:cNvPr>
              <p:cNvGrpSpPr/>
              <p:nvPr/>
            </p:nvGrpSpPr>
            <p:grpSpPr>
              <a:xfrm>
                <a:off x="9383581" y="5646414"/>
                <a:ext cx="334170" cy="353829"/>
                <a:chOff x="2051973" y="3604374"/>
                <a:chExt cx="334170" cy="353829"/>
              </a:xfrm>
            </p:grpSpPr>
            <p:sp>
              <p:nvSpPr>
                <p:cNvPr id="348" name="矩形 347">
                  <a:extLst>
                    <a:ext uri="{FF2B5EF4-FFF2-40B4-BE49-F238E27FC236}">
                      <a16:creationId xmlns:a16="http://schemas.microsoft.com/office/drawing/2014/main" id="{270534A4-E917-FDC4-D882-31225EBFB30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49" name="文本框 348">
                  <a:extLst>
                    <a:ext uri="{FF2B5EF4-FFF2-40B4-BE49-F238E27FC236}">
                      <a16:creationId xmlns:a16="http://schemas.microsoft.com/office/drawing/2014/main" id="{182358C3-56C6-43DD-0798-C96E9D79026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50" name="组合 349">
                <a:extLst>
                  <a:ext uri="{FF2B5EF4-FFF2-40B4-BE49-F238E27FC236}">
                    <a16:creationId xmlns:a16="http://schemas.microsoft.com/office/drawing/2014/main" id="{8AEF47EC-58DA-565A-3B88-51D948AFF122}"/>
                  </a:ext>
                </a:extLst>
              </p:cNvPr>
              <p:cNvGrpSpPr/>
              <p:nvPr/>
            </p:nvGrpSpPr>
            <p:grpSpPr>
              <a:xfrm>
                <a:off x="9022664" y="5646414"/>
                <a:ext cx="288032" cy="353829"/>
                <a:chOff x="2051973" y="3604374"/>
                <a:chExt cx="288032" cy="353829"/>
              </a:xfrm>
            </p:grpSpPr>
            <p:sp>
              <p:nvSpPr>
                <p:cNvPr id="351" name="矩形 350">
                  <a:extLst>
                    <a:ext uri="{FF2B5EF4-FFF2-40B4-BE49-F238E27FC236}">
                      <a16:creationId xmlns:a16="http://schemas.microsoft.com/office/drawing/2014/main" id="{BFF5E3E8-BBDC-7DAB-D4AE-F1997BC6CA2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52" name="文本框 351">
                  <a:extLst>
                    <a:ext uri="{FF2B5EF4-FFF2-40B4-BE49-F238E27FC236}">
                      <a16:creationId xmlns:a16="http://schemas.microsoft.com/office/drawing/2014/main" id="{CAA4CC7B-682C-7778-B90F-62146E5289A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53" name="组合 352">
                <a:extLst>
                  <a:ext uri="{FF2B5EF4-FFF2-40B4-BE49-F238E27FC236}">
                    <a16:creationId xmlns:a16="http://schemas.microsoft.com/office/drawing/2014/main" id="{9154231A-BEF0-4353-50B8-544E9CEDE2DF}"/>
                  </a:ext>
                </a:extLst>
              </p:cNvPr>
              <p:cNvGrpSpPr/>
              <p:nvPr/>
            </p:nvGrpSpPr>
            <p:grpSpPr>
              <a:xfrm>
                <a:off x="9758152" y="5646414"/>
                <a:ext cx="288032" cy="353829"/>
                <a:chOff x="2051973" y="3604374"/>
                <a:chExt cx="288032" cy="353829"/>
              </a:xfrm>
            </p:grpSpPr>
            <p:sp>
              <p:nvSpPr>
                <p:cNvPr id="354" name="矩形 353">
                  <a:extLst>
                    <a:ext uri="{FF2B5EF4-FFF2-40B4-BE49-F238E27FC236}">
                      <a16:creationId xmlns:a16="http://schemas.microsoft.com/office/drawing/2014/main" id="{5D332280-3AB6-A967-3B9C-694C2C14537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55" name="文本框 354">
                  <a:extLst>
                    <a:ext uri="{FF2B5EF4-FFF2-40B4-BE49-F238E27FC236}">
                      <a16:creationId xmlns:a16="http://schemas.microsoft.com/office/drawing/2014/main" id="{9175083E-2D25-8D0E-997D-AD24EEDCAB9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56" name="组合 355">
                <a:extLst>
                  <a:ext uri="{FF2B5EF4-FFF2-40B4-BE49-F238E27FC236}">
                    <a16:creationId xmlns:a16="http://schemas.microsoft.com/office/drawing/2014/main" id="{FB1A5AC3-C554-DA09-DD4F-84B2F1E50139}"/>
                  </a:ext>
                </a:extLst>
              </p:cNvPr>
              <p:cNvGrpSpPr/>
              <p:nvPr/>
            </p:nvGrpSpPr>
            <p:grpSpPr>
              <a:xfrm>
                <a:off x="10520704" y="5635601"/>
                <a:ext cx="334170" cy="353829"/>
                <a:chOff x="2051973" y="3604374"/>
                <a:chExt cx="334170" cy="353829"/>
              </a:xfrm>
            </p:grpSpPr>
            <p:sp>
              <p:nvSpPr>
                <p:cNvPr id="357" name="矩形 356">
                  <a:extLst>
                    <a:ext uri="{FF2B5EF4-FFF2-40B4-BE49-F238E27FC236}">
                      <a16:creationId xmlns:a16="http://schemas.microsoft.com/office/drawing/2014/main" id="{A05A9B54-7894-B7A1-CC25-1C43513F9DC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58" name="文本框 357">
                  <a:extLst>
                    <a:ext uri="{FF2B5EF4-FFF2-40B4-BE49-F238E27FC236}">
                      <a16:creationId xmlns:a16="http://schemas.microsoft.com/office/drawing/2014/main" id="{C4B0761A-7E32-4625-B1FD-38FF478A8E1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59" name="组合 358">
                <a:extLst>
                  <a:ext uri="{FF2B5EF4-FFF2-40B4-BE49-F238E27FC236}">
                    <a16:creationId xmlns:a16="http://schemas.microsoft.com/office/drawing/2014/main" id="{AD676922-6A33-A7FB-F00C-03FA17568115}"/>
                  </a:ext>
                </a:extLst>
              </p:cNvPr>
              <p:cNvGrpSpPr/>
              <p:nvPr/>
            </p:nvGrpSpPr>
            <p:grpSpPr>
              <a:xfrm>
                <a:off x="10159787" y="5635601"/>
                <a:ext cx="288032" cy="353829"/>
                <a:chOff x="2051973" y="3604374"/>
                <a:chExt cx="288032" cy="353829"/>
              </a:xfrm>
            </p:grpSpPr>
            <p:sp>
              <p:nvSpPr>
                <p:cNvPr id="360" name="矩形 359">
                  <a:extLst>
                    <a:ext uri="{FF2B5EF4-FFF2-40B4-BE49-F238E27FC236}">
                      <a16:creationId xmlns:a16="http://schemas.microsoft.com/office/drawing/2014/main" id="{7AEC461A-2280-4EE6-0D6F-CA4D6D44928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61" name="文本框 360">
                  <a:extLst>
                    <a:ext uri="{FF2B5EF4-FFF2-40B4-BE49-F238E27FC236}">
                      <a16:creationId xmlns:a16="http://schemas.microsoft.com/office/drawing/2014/main" id="{993C20D4-179F-AA4E-4F93-7F3F7D7E175B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62" name="组合 361">
                <a:extLst>
                  <a:ext uri="{FF2B5EF4-FFF2-40B4-BE49-F238E27FC236}">
                    <a16:creationId xmlns:a16="http://schemas.microsoft.com/office/drawing/2014/main" id="{DABDC0E4-7222-B228-BF0E-F39902647C56}"/>
                  </a:ext>
                </a:extLst>
              </p:cNvPr>
              <p:cNvGrpSpPr/>
              <p:nvPr/>
            </p:nvGrpSpPr>
            <p:grpSpPr>
              <a:xfrm>
                <a:off x="10895275" y="5635601"/>
                <a:ext cx="288032" cy="353829"/>
                <a:chOff x="2051973" y="3604374"/>
                <a:chExt cx="288032" cy="353829"/>
              </a:xfrm>
            </p:grpSpPr>
            <p:sp>
              <p:nvSpPr>
                <p:cNvPr id="363" name="矩形 362">
                  <a:extLst>
                    <a:ext uri="{FF2B5EF4-FFF2-40B4-BE49-F238E27FC236}">
                      <a16:creationId xmlns:a16="http://schemas.microsoft.com/office/drawing/2014/main" id="{BD096E2C-4E28-FED9-1EC4-E952AD85CFE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64" name="文本框 363">
                  <a:extLst>
                    <a:ext uri="{FF2B5EF4-FFF2-40B4-BE49-F238E27FC236}">
                      <a16:creationId xmlns:a16="http://schemas.microsoft.com/office/drawing/2014/main" id="{E73C0759-C8FD-1E65-C74E-DE7AE7E4DF6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65" name="组合 364">
                <a:extLst>
                  <a:ext uri="{FF2B5EF4-FFF2-40B4-BE49-F238E27FC236}">
                    <a16:creationId xmlns:a16="http://schemas.microsoft.com/office/drawing/2014/main" id="{F96676F7-2000-F0C6-AA07-38C74CDE070F}"/>
                  </a:ext>
                </a:extLst>
              </p:cNvPr>
              <p:cNvGrpSpPr/>
              <p:nvPr/>
            </p:nvGrpSpPr>
            <p:grpSpPr>
              <a:xfrm>
                <a:off x="5796823" y="6026287"/>
                <a:ext cx="334170" cy="353829"/>
                <a:chOff x="2051973" y="3604374"/>
                <a:chExt cx="334170" cy="353829"/>
              </a:xfrm>
            </p:grpSpPr>
            <p:sp>
              <p:nvSpPr>
                <p:cNvPr id="366" name="矩形 365">
                  <a:extLst>
                    <a:ext uri="{FF2B5EF4-FFF2-40B4-BE49-F238E27FC236}">
                      <a16:creationId xmlns:a16="http://schemas.microsoft.com/office/drawing/2014/main" id="{67ABAFB5-E5D1-9518-A742-52F12666300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67" name="文本框 366">
                  <a:extLst>
                    <a:ext uri="{FF2B5EF4-FFF2-40B4-BE49-F238E27FC236}">
                      <a16:creationId xmlns:a16="http://schemas.microsoft.com/office/drawing/2014/main" id="{CB844725-460E-45A0-E0A0-137F00883B4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68" name="组合 367">
                <a:extLst>
                  <a:ext uri="{FF2B5EF4-FFF2-40B4-BE49-F238E27FC236}">
                    <a16:creationId xmlns:a16="http://schemas.microsoft.com/office/drawing/2014/main" id="{43E03D64-CEB1-B16A-0966-AC43AFE76CBB}"/>
                  </a:ext>
                </a:extLst>
              </p:cNvPr>
              <p:cNvGrpSpPr/>
              <p:nvPr/>
            </p:nvGrpSpPr>
            <p:grpSpPr>
              <a:xfrm>
                <a:off x="5435906" y="6026287"/>
                <a:ext cx="288032" cy="353829"/>
                <a:chOff x="2051973" y="3604374"/>
                <a:chExt cx="288032" cy="353829"/>
              </a:xfrm>
            </p:grpSpPr>
            <p:sp>
              <p:nvSpPr>
                <p:cNvPr id="369" name="矩形 368">
                  <a:extLst>
                    <a:ext uri="{FF2B5EF4-FFF2-40B4-BE49-F238E27FC236}">
                      <a16:creationId xmlns:a16="http://schemas.microsoft.com/office/drawing/2014/main" id="{E815E01F-70F3-E9D6-86A7-9FDFAACCC5D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70" name="文本框 369">
                  <a:extLst>
                    <a:ext uri="{FF2B5EF4-FFF2-40B4-BE49-F238E27FC236}">
                      <a16:creationId xmlns:a16="http://schemas.microsoft.com/office/drawing/2014/main" id="{BEB5587E-D1AB-BF52-CE11-B94D29513A2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71" name="组合 370">
                <a:extLst>
                  <a:ext uri="{FF2B5EF4-FFF2-40B4-BE49-F238E27FC236}">
                    <a16:creationId xmlns:a16="http://schemas.microsoft.com/office/drawing/2014/main" id="{6BC5EF3D-4CE7-36DA-4E3E-56608B439FD7}"/>
                  </a:ext>
                </a:extLst>
              </p:cNvPr>
              <p:cNvGrpSpPr/>
              <p:nvPr/>
            </p:nvGrpSpPr>
            <p:grpSpPr>
              <a:xfrm>
                <a:off x="6171394" y="6026287"/>
                <a:ext cx="288032" cy="353829"/>
                <a:chOff x="2051973" y="3604374"/>
                <a:chExt cx="288032" cy="353829"/>
              </a:xfrm>
            </p:grpSpPr>
            <p:sp>
              <p:nvSpPr>
                <p:cNvPr id="372" name="矩形 371">
                  <a:extLst>
                    <a:ext uri="{FF2B5EF4-FFF2-40B4-BE49-F238E27FC236}">
                      <a16:creationId xmlns:a16="http://schemas.microsoft.com/office/drawing/2014/main" id="{99E6726F-DA38-7ADC-3F7E-C665E5B13D16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73" name="文本框 372">
                  <a:extLst>
                    <a:ext uri="{FF2B5EF4-FFF2-40B4-BE49-F238E27FC236}">
                      <a16:creationId xmlns:a16="http://schemas.microsoft.com/office/drawing/2014/main" id="{08C269FE-4A85-EEDA-CE60-DD671069EF7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74" name="组合 373">
                <a:extLst>
                  <a:ext uri="{FF2B5EF4-FFF2-40B4-BE49-F238E27FC236}">
                    <a16:creationId xmlns:a16="http://schemas.microsoft.com/office/drawing/2014/main" id="{D09673D5-DC26-AFE3-373D-FA1C8603B338}"/>
                  </a:ext>
                </a:extLst>
              </p:cNvPr>
              <p:cNvGrpSpPr/>
              <p:nvPr/>
            </p:nvGrpSpPr>
            <p:grpSpPr>
              <a:xfrm>
                <a:off x="6919462" y="6026287"/>
                <a:ext cx="334170" cy="353829"/>
                <a:chOff x="2051973" y="3604374"/>
                <a:chExt cx="334170" cy="353829"/>
              </a:xfrm>
            </p:grpSpPr>
            <p:sp>
              <p:nvSpPr>
                <p:cNvPr id="375" name="矩形 374">
                  <a:extLst>
                    <a:ext uri="{FF2B5EF4-FFF2-40B4-BE49-F238E27FC236}">
                      <a16:creationId xmlns:a16="http://schemas.microsoft.com/office/drawing/2014/main" id="{17B0F92B-BE3A-89D0-4496-868F4685353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76" name="文本框 375">
                  <a:extLst>
                    <a:ext uri="{FF2B5EF4-FFF2-40B4-BE49-F238E27FC236}">
                      <a16:creationId xmlns:a16="http://schemas.microsoft.com/office/drawing/2014/main" id="{3898A04C-5640-4EC3-6CD1-E89C021E360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77" name="组合 376">
                <a:extLst>
                  <a:ext uri="{FF2B5EF4-FFF2-40B4-BE49-F238E27FC236}">
                    <a16:creationId xmlns:a16="http://schemas.microsoft.com/office/drawing/2014/main" id="{FEF54B45-48A7-FC24-6F4D-647CB351DE89}"/>
                  </a:ext>
                </a:extLst>
              </p:cNvPr>
              <p:cNvGrpSpPr/>
              <p:nvPr/>
            </p:nvGrpSpPr>
            <p:grpSpPr>
              <a:xfrm>
                <a:off x="6558545" y="6026287"/>
                <a:ext cx="288032" cy="353829"/>
                <a:chOff x="2051973" y="3604374"/>
                <a:chExt cx="288032" cy="353829"/>
              </a:xfrm>
            </p:grpSpPr>
            <p:sp>
              <p:nvSpPr>
                <p:cNvPr id="378" name="矩形 377">
                  <a:extLst>
                    <a:ext uri="{FF2B5EF4-FFF2-40B4-BE49-F238E27FC236}">
                      <a16:creationId xmlns:a16="http://schemas.microsoft.com/office/drawing/2014/main" id="{306E46B7-03DB-5F88-430C-1DF9FBC8435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79" name="文本框 378">
                  <a:extLst>
                    <a:ext uri="{FF2B5EF4-FFF2-40B4-BE49-F238E27FC236}">
                      <a16:creationId xmlns:a16="http://schemas.microsoft.com/office/drawing/2014/main" id="{4C7EF5E1-C1E9-3189-11B6-BDFFDEFF83F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80" name="组合 379">
                <a:extLst>
                  <a:ext uri="{FF2B5EF4-FFF2-40B4-BE49-F238E27FC236}">
                    <a16:creationId xmlns:a16="http://schemas.microsoft.com/office/drawing/2014/main" id="{C0311680-4E59-9B3F-F6FC-4B7F11FCF56B}"/>
                  </a:ext>
                </a:extLst>
              </p:cNvPr>
              <p:cNvGrpSpPr/>
              <p:nvPr/>
            </p:nvGrpSpPr>
            <p:grpSpPr>
              <a:xfrm>
                <a:off x="7294033" y="6026287"/>
                <a:ext cx="288032" cy="353829"/>
                <a:chOff x="2051973" y="3604374"/>
                <a:chExt cx="288032" cy="353829"/>
              </a:xfrm>
            </p:grpSpPr>
            <p:sp>
              <p:nvSpPr>
                <p:cNvPr id="381" name="矩形 380">
                  <a:extLst>
                    <a:ext uri="{FF2B5EF4-FFF2-40B4-BE49-F238E27FC236}">
                      <a16:creationId xmlns:a16="http://schemas.microsoft.com/office/drawing/2014/main" id="{B0E1C3C6-618F-7AB9-310C-1B69E570A2F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82" name="文本框 381">
                  <a:extLst>
                    <a:ext uri="{FF2B5EF4-FFF2-40B4-BE49-F238E27FC236}">
                      <a16:creationId xmlns:a16="http://schemas.microsoft.com/office/drawing/2014/main" id="{7AE5F583-B219-268C-D7BF-FA194A9EB9F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83" name="组合 382">
                <a:extLst>
                  <a:ext uri="{FF2B5EF4-FFF2-40B4-BE49-F238E27FC236}">
                    <a16:creationId xmlns:a16="http://schemas.microsoft.com/office/drawing/2014/main" id="{0B1919DF-7FCB-9E77-4D81-B1FC3ABFCB9C}"/>
                  </a:ext>
                </a:extLst>
              </p:cNvPr>
              <p:cNvGrpSpPr/>
              <p:nvPr/>
            </p:nvGrpSpPr>
            <p:grpSpPr>
              <a:xfrm>
                <a:off x="8271028" y="6026287"/>
                <a:ext cx="334170" cy="353829"/>
                <a:chOff x="2051973" y="3604374"/>
                <a:chExt cx="334170" cy="353829"/>
              </a:xfrm>
            </p:grpSpPr>
            <p:sp>
              <p:nvSpPr>
                <p:cNvPr id="384" name="矩形 383">
                  <a:extLst>
                    <a:ext uri="{FF2B5EF4-FFF2-40B4-BE49-F238E27FC236}">
                      <a16:creationId xmlns:a16="http://schemas.microsoft.com/office/drawing/2014/main" id="{D2A1A6E2-AFB3-248B-8283-E2F893F9424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85" name="文本框 384">
                  <a:extLst>
                    <a:ext uri="{FF2B5EF4-FFF2-40B4-BE49-F238E27FC236}">
                      <a16:creationId xmlns:a16="http://schemas.microsoft.com/office/drawing/2014/main" id="{719245FB-E704-03D2-2828-7D4540F55C96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86" name="组合 385">
                <a:extLst>
                  <a:ext uri="{FF2B5EF4-FFF2-40B4-BE49-F238E27FC236}">
                    <a16:creationId xmlns:a16="http://schemas.microsoft.com/office/drawing/2014/main" id="{0B4C1B66-8EF4-B4CB-0CEA-FC5E6DD10905}"/>
                  </a:ext>
                </a:extLst>
              </p:cNvPr>
              <p:cNvGrpSpPr/>
              <p:nvPr/>
            </p:nvGrpSpPr>
            <p:grpSpPr>
              <a:xfrm>
                <a:off x="7910111" y="6026287"/>
                <a:ext cx="288032" cy="353829"/>
                <a:chOff x="2051973" y="3604374"/>
                <a:chExt cx="288032" cy="353829"/>
              </a:xfrm>
            </p:grpSpPr>
            <p:sp>
              <p:nvSpPr>
                <p:cNvPr id="387" name="矩形 386">
                  <a:extLst>
                    <a:ext uri="{FF2B5EF4-FFF2-40B4-BE49-F238E27FC236}">
                      <a16:creationId xmlns:a16="http://schemas.microsoft.com/office/drawing/2014/main" id="{00F837F6-578E-3484-A4D9-542FFE9960BB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88" name="文本框 387">
                  <a:extLst>
                    <a:ext uri="{FF2B5EF4-FFF2-40B4-BE49-F238E27FC236}">
                      <a16:creationId xmlns:a16="http://schemas.microsoft.com/office/drawing/2014/main" id="{750AA12C-0BBF-EC57-DC72-356BB93D99C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89" name="组合 388">
                <a:extLst>
                  <a:ext uri="{FF2B5EF4-FFF2-40B4-BE49-F238E27FC236}">
                    <a16:creationId xmlns:a16="http://schemas.microsoft.com/office/drawing/2014/main" id="{923AFFED-A299-FF48-620A-5FA911A2DA6E}"/>
                  </a:ext>
                </a:extLst>
              </p:cNvPr>
              <p:cNvGrpSpPr/>
              <p:nvPr/>
            </p:nvGrpSpPr>
            <p:grpSpPr>
              <a:xfrm>
                <a:off x="8645599" y="6026287"/>
                <a:ext cx="288032" cy="353829"/>
                <a:chOff x="2051973" y="3604374"/>
                <a:chExt cx="288032" cy="353829"/>
              </a:xfrm>
            </p:grpSpPr>
            <p:sp>
              <p:nvSpPr>
                <p:cNvPr id="390" name="矩形 389">
                  <a:extLst>
                    <a:ext uri="{FF2B5EF4-FFF2-40B4-BE49-F238E27FC236}">
                      <a16:creationId xmlns:a16="http://schemas.microsoft.com/office/drawing/2014/main" id="{317C9CED-43A9-F82E-E68D-FD6D3784FE8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91" name="文本框 390">
                  <a:extLst>
                    <a:ext uri="{FF2B5EF4-FFF2-40B4-BE49-F238E27FC236}">
                      <a16:creationId xmlns:a16="http://schemas.microsoft.com/office/drawing/2014/main" id="{05081545-A7CD-7773-C4CD-F42B670461CA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92" name="组合 391">
                <a:extLst>
                  <a:ext uri="{FF2B5EF4-FFF2-40B4-BE49-F238E27FC236}">
                    <a16:creationId xmlns:a16="http://schemas.microsoft.com/office/drawing/2014/main" id="{0B980A03-2F22-FFAF-8021-DF6A5B2020DA}"/>
                  </a:ext>
                </a:extLst>
              </p:cNvPr>
              <p:cNvGrpSpPr/>
              <p:nvPr/>
            </p:nvGrpSpPr>
            <p:grpSpPr>
              <a:xfrm>
                <a:off x="9383581" y="6033919"/>
                <a:ext cx="334170" cy="353829"/>
                <a:chOff x="2051973" y="3604374"/>
                <a:chExt cx="334170" cy="353829"/>
              </a:xfrm>
            </p:grpSpPr>
            <p:sp>
              <p:nvSpPr>
                <p:cNvPr id="393" name="矩形 392">
                  <a:extLst>
                    <a:ext uri="{FF2B5EF4-FFF2-40B4-BE49-F238E27FC236}">
                      <a16:creationId xmlns:a16="http://schemas.microsoft.com/office/drawing/2014/main" id="{135955CB-D468-E2E6-247E-00265E8637F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94" name="文本框 393">
                  <a:extLst>
                    <a:ext uri="{FF2B5EF4-FFF2-40B4-BE49-F238E27FC236}">
                      <a16:creationId xmlns:a16="http://schemas.microsoft.com/office/drawing/2014/main" id="{3F9AE13A-2B34-BAD0-C85C-BCFFBE2C3D0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395" name="组合 394">
                <a:extLst>
                  <a:ext uri="{FF2B5EF4-FFF2-40B4-BE49-F238E27FC236}">
                    <a16:creationId xmlns:a16="http://schemas.microsoft.com/office/drawing/2014/main" id="{14FBCF02-9729-D1B1-B3AB-45F4E704FD77}"/>
                  </a:ext>
                </a:extLst>
              </p:cNvPr>
              <p:cNvGrpSpPr/>
              <p:nvPr/>
            </p:nvGrpSpPr>
            <p:grpSpPr>
              <a:xfrm>
                <a:off x="9022664" y="6033919"/>
                <a:ext cx="288032" cy="353829"/>
                <a:chOff x="2051973" y="3604374"/>
                <a:chExt cx="288032" cy="353829"/>
              </a:xfrm>
            </p:grpSpPr>
            <p:sp>
              <p:nvSpPr>
                <p:cNvPr id="396" name="矩形 395">
                  <a:extLst>
                    <a:ext uri="{FF2B5EF4-FFF2-40B4-BE49-F238E27FC236}">
                      <a16:creationId xmlns:a16="http://schemas.microsoft.com/office/drawing/2014/main" id="{3764256C-8FBF-B8B2-184A-EE85EE31E57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397" name="文本框 396">
                  <a:extLst>
                    <a:ext uri="{FF2B5EF4-FFF2-40B4-BE49-F238E27FC236}">
                      <a16:creationId xmlns:a16="http://schemas.microsoft.com/office/drawing/2014/main" id="{06D00DFA-5B77-C2DA-F50D-05F49545C7D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398" name="组合 397">
                <a:extLst>
                  <a:ext uri="{FF2B5EF4-FFF2-40B4-BE49-F238E27FC236}">
                    <a16:creationId xmlns:a16="http://schemas.microsoft.com/office/drawing/2014/main" id="{C813BF26-C9D9-4AE4-03CA-68E4206BBE62}"/>
                  </a:ext>
                </a:extLst>
              </p:cNvPr>
              <p:cNvGrpSpPr/>
              <p:nvPr/>
            </p:nvGrpSpPr>
            <p:grpSpPr>
              <a:xfrm>
                <a:off x="9758152" y="6033919"/>
                <a:ext cx="288032" cy="353829"/>
                <a:chOff x="2051973" y="3604374"/>
                <a:chExt cx="288032" cy="353829"/>
              </a:xfrm>
            </p:grpSpPr>
            <p:sp>
              <p:nvSpPr>
                <p:cNvPr id="399" name="矩形 398">
                  <a:extLst>
                    <a:ext uri="{FF2B5EF4-FFF2-40B4-BE49-F238E27FC236}">
                      <a16:creationId xmlns:a16="http://schemas.microsoft.com/office/drawing/2014/main" id="{07547175-E693-9DA2-161A-F3FB30D9AAD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00" name="文本框 399">
                  <a:extLst>
                    <a:ext uri="{FF2B5EF4-FFF2-40B4-BE49-F238E27FC236}">
                      <a16:creationId xmlns:a16="http://schemas.microsoft.com/office/drawing/2014/main" id="{67903895-8768-E3B8-D353-1E6B5297DBA3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401" name="组合 400">
                <a:extLst>
                  <a:ext uri="{FF2B5EF4-FFF2-40B4-BE49-F238E27FC236}">
                    <a16:creationId xmlns:a16="http://schemas.microsoft.com/office/drawing/2014/main" id="{73C0878C-9143-E1C0-51AD-49BF40206F7C}"/>
                  </a:ext>
                </a:extLst>
              </p:cNvPr>
              <p:cNvGrpSpPr/>
              <p:nvPr/>
            </p:nvGrpSpPr>
            <p:grpSpPr>
              <a:xfrm>
                <a:off x="10524007" y="6050001"/>
                <a:ext cx="334170" cy="353829"/>
                <a:chOff x="2051973" y="3604374"/>
                <a:chExt cx="334170" cy="353829"/>
              </a:xfrm>
            </p:grpSpPr>
            <p:sp>
              <p:nvSpPr>
                <p:cNvPr id="402" name="矩形 401">
                  <a:extLst>
                    <a:ext uri="{FF2B5EF4-FFF2-40B4-BE49-F238E27FC236}">
                      <a16:creationId xmlns:a16="http://schemas.microsoft.com/office/drawing/2014/main" id="{7D84C411-A951-5853-EC8B-F7C70EC3618B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03" name="文本框 402">
                  <a:extLst>
                    <a:ext uri="{FF2B5EF4-FFF2-40B4-BE49-F238E27FC236}">
                      <a16:creationId xmlns:a16="http://schemas.microsoft.com/office/drawing/2014/main" id="{73B6613B-A66C-8C17-E8DA-FDAE7AC68B2D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334170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+</a:t>
                  </a:r>
                  <a:endParaRPr lang="zh-CN" altLang="en-US" sz="1200" dirty="0"/>
                </a:p>
              </p:txBody>
            </p:sp>
          </p:grpSp>
          <p:grpSp>
            <p:nvGrpSpPr>
              <p:cNvPr id="404" name="组合 403">
                <a:extLst>
                  <a:ext uri="{FF2B5EF4-FFF2-40B4-BE49-F238E27FC236}">
                    <a16:creationId xmlns:a16="http://schemas.microsoft.com/office/drawing/2014/main" id="{61D8544B-24E4-0B0E-5264-0D1514F3FD20}"/>
                  </a:ext>
                </a:extLst>
              </p:cNvPr>
              <p:cNvGrpSpPr/>
              <p:nvPr/>
            </p:nvGrpSpPr>
            <p:grpSpPr>
              <a:xfrm>
                <a:off x="10163090" y="6050001"/>
                <a:ext cx="288032" cy="353829"/>
                <a:chOff x="2051973" y="3604374"/>
                <a:chExt cx="288032" cy="353829"/>
              </a:xfrm>
            </p:grpSpPr>
            <p:sp>
              <p:nvSpPr>
                <p:cNvPr id="405" name="矩形 404">
                  <a:extLst>
                    <a:ext uri="{FF2B5EF4-FFF2-40B4-BE49-F238E27FC236}">
                      <a16:creationId xmlns:a16="http://schemas.microsoft.com/office/drawing/2014/main" id="{9F5AE36D-BE56-C3BD-B5A9-722283E5AD0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06" name="文本框 405">
                  <a:extLst>
                    <a:ext uri="{FF2B5EF4-FFF2-40B4-BE49-F238E27FC236}">
                      <a16:creationId xmlns:a16="http://schemas.microsoft.com/office/drawing/2014/main" id="{E41E93BF-9465-8CAC-BF08-29FEA4B72C1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407" name="组合 406">
                <a:extLst>
                  <a:ext uri="{FF2B5EF4-FFF2-40B4-BE49-F238E27FC236}">
                    <a16:creationId xmlns:a16="http://schemas.microsoft.com/office/drawing/2014/main" id="{6C6EDD27-EF51-CD8F-1A13-F1F3401BDFFC}"/>
                  </a:ext>
                </a:extLst>
              </p:cNvPr>
              <p:cNvGrpSpPr/>
              <p:nvPr/>
            </p:nvGrpSpPr>
            <p:grpSpPr>
              <a:xfrm>
                <a:off x="10898578" y="6050001"/>
                <a:ext cx="288032" cy="353829"/>
                <a:chOff x="2051973" y="3604374"/>
                <a:chExt cx="288032" cy="353829"/>
              </a:xfrm>
            </p:grpSpPr>
            <p:sp>
              <p:nvSpPr>
                <p:cNvPr id="408" name="矩形 407">
                  <a:extLst>
                    <a:ext uri="{FF2B5EF4-FFF2-40B4-BE49-F238E27FC236}">
                      <a16:creationId xmlns:a16="http://schemas.microsoft.com/office/drawing/2014/main" id="{A3F33816-5D0A-9654-7FBA-11D3A39E3F4E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09" name="文本框 408">
                  <a:extLst>
                    <a:ext uri="{FF2B5EF4-FFF2-40B4-BE49-F238E27FC236}">
                      <a16:creationId xmlns:a16="http://schemas.microsoft.com/office/drawing/2014/main" id="{F6ABEBAF-648D-BDD4-1866-CC8A9221183C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35968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200" dirty="0"/>
                </a:p>
              </p:txBody>
            </p:sp>
          </p:grpSp>
          <p:grpSp>
            <p:nvGrpSpPr>
              <p:cNvPr id="413" name="组合 412">
                <a:extLst>
                  <a:ext uri="{FF2B5EF4-FFF2-40B4-BE49-F238E27FC236}">
                    <a16:creationId xmlns:a16="http://schemas.microsoft.com/office/drawing/2014/main" id="{A0586102-68BF-8E62-91E8-7848202534B7}"/>
                  </a:ext>
                </a:extLst>
              </p:cNvPr>
              <p:cNvGrpSpPr/>
              <p:nvPr/>
            </p:nvGrpSpPr>
            <p:grpSpPr>
              <a:xfrm>
                <a:off x="5789566" y="3434915"/>
                <a:ext cx="295267" cy="353829"/>
                <a:chOff x="2051973" y="3604374"/>
                <a:chExt cx="295267" cy="353829"/>
              </a:xfrm>
            </p:grpSpPr>
            <p:sp>
              <p:nvSpPr>
                <p:cNvPr id="414" name="矩形 413">
                  <a:extLst>
                    <a:ext uri="{FF2B5EF4-FFF2-40B4-BE49-F238E27FC236}">
                      <a16:creationId xmlns:a16="http://schemas.microsoft.com/office/drawing/2014/main" id="{B92376BF-CEB5-B749-1304-5A12678FF33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15" name="文本框 414">
                  <a:extLst>
                    <a:ext uri="{FF2B5EF4-FFF2-40B4-BE49-F238E27FC236}">
                      <a16:creationId xmlns:a16="http://schemas.microsoft.com/office/drawing/2014/main" id="{2548D7D3-A867-7C5E-87AD-982A0EFDAF5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16" name="组合 415">
                <a:extLst>
                  <a:ext uri="{FF2B5EF4-FFF2-40B4-BE49-F238E27FC236}">
                    <a16:creationId xmlns:a16="http://schemas.microsoft.com/office/drawing/2014/main" id="{64A30249-9F8D-DDA7-5A81-67DAFCE99DDF}"/>
                  </a:ext>
                </a:extLst>
              </p:cNvPr>
              <p:cNvGrpSpPr/>
              <p:nvPr/>
            </p:nvGrpSpPr>
            <p:grpSpPr>
              <a:xfrm>
                <a:off x="5428649" y="3434915"/>
                <a:ext cx="295267" cy="353829"/>
                <a:chOff x="2051973" y="3604374"/>
                <a:chExt cx="295267" cy="353829"/>
              </a:xfrm>
            </p:grpSpPr>
            <p:sp>
              <p:nvSpPr>
                <p:cNvPr id="417" name="矩形 416">
                  <a:extLst>
                    <a:ext uri="{FF2B5EF4-FFF2-40B4-BE49-F238E27FC236}">
                      <a16:creationId xmlns:a16="http://schemas.microsoft.com/office/drawing/2014/main" id="{CD73EA61-6936-34EB-8C33-8945AD6AB025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18" name="文本框 417">
                  <a:extLst>
                    <a:ext uri="{FF2B5EF4-FFF2-40B4-BE49-F238E27FC236}">
                      <a16:creationId xmlns:a16="http://schemas.microsoft.com/office/drawing/2014/main" id="{45244DB9-7CA9-CB08-62A9-70DDE3AF6BAF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19" name="组合 418">
                <a:extLst>
                  <a:ext uri="{FF2B5EF4-FFF2-40B4-BE49-F238E27FC236}">
                    <a16:creationId xmlns:a16="http://schemas.microsoft.com/office/drawing/2014/main" id="{B625C77B-36A9-05CA-6514-1E7BB14A5948}"/>
                  </a:ext>
                </a:extLst>
              </p:cNvPr>
              <p:cNvGrpSpPr/>
              <p:nvPr/>
            </p:nvGrpSpPr>
            <p:grpSpPr>
              <a:xfrm>
                <a:off x="6164137" y="3434915"/>
                <a:ext cx="295267" cy="353829"/>
                <a:chOff x="2051973" y="3604374"/>
                <a:chExt cx="295267" cy="353829"/>
              </a:xfrm>
            </p:grpSpPr>
            <p:sp>
              <p:nvSpPr>
                <p:cNvPr id="420" name="矩形 419">
                  <a:extLst>
                    <a:ext uri="{FF2B5EF4-FFF2-40B4-BE49-F238E27FC236}">
                      <a16:creationId xmlns:a16="http://schemas.microsoft.com/office/drawing/2014/main" id="{B03125C9-220A-DDD9-E851-0C4AF2247AC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21" name="文本框 420">
                  <a:extLst>
                    <a:ext uri="{FF2B5EF4-FFF2-40B4-BE49-F238E27FC236}">
                      <a16:creationId xmlns:a16="http://schemas.microsoft.com/office/drawing/2014/main" id="{15CE2A21-0E95-7D0C-C8CC-993D7434C1A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22" name="组合 421">
                <a:extLst>
                  <a:ext uri="{FF2B5EF4-FFF2-40B4-BE49-F238E27FC236}">
                    <a16:creationId xmlns:a16="http://schemas.microsoft.com/office/drawing/2014/main" id="{F6E88DD1-C22D-469E-4E9B-E0F940B3B9AC}"/>
                  </a:ext>
                </a:extLst>
              </p:cNvPr>
              <p:cNvGrpSpPr/>
              <p:nvPr/>
            </p:nvGrpSpPr>
            <p:grpSpPr>
              <a:xfrm>
                <a:off x="5067732" y="3434915"/>
                <a:ext cx="295267" cy="353829"/>
                <a:chOff x="2051973" y="3604374"/>
                <a:chExt cx="295267" cy="353829"/>
              </a:xfrm>
            </p:grpSpPr>
            <p:sp>
              <p:nvSpPr>
                <p:cNvPr id="423" name="矩形 422">
                  <a:extLst>
                    <a:ext uri="{FF2B5EF4-FFF2-40B4-BE49-F238E27FC236}">
                      <a16:creationId xmlns:a16="http://schemas.microsoft.com/office/drawing/2014/main" id="{637D574B-9B6C-0433-9E4D-8AD87CA0AC57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24" name="文本框 423">
                  <a:extLst>
                    <a:ext uri="{FF2B5EF4-FFF2-40B4-BE49-F238E27FC236}">
                      <a16:creationId xmlns:a16="http://schemas.microsoft.com/office/drawing/2014/main" id="{2F9FBA16-7493-96A3-5C04-4DFDC35BED6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25" name="组合 424">
                <a:extLst>
                  <a:ext uri="{FF2B5EF4-FFF2-40B4-BE49-F238E27FC236}">
                    <a16:creationId xmlns:a16="http://schemas.microsoft.com/office/drawing/2014/main" id="{59DC0D80-24E6-7526-D3DE-AE4D5B4DBE3A}"/>
                  </a:ext>
                </a:extLst>
              </p:cNvPr>
              <p:cNvGrpSpPr/>
              <p:nvPr/>
            </p:nvGrpSpPr>
            <p:grpSpPr>
              <a:xfrm>
                <a:off x="4706815" y="3434915"/>
                <a:ext cx="295267" cy="353829"/>
                <a:chOff x="2051973" y="3604374"/>
                <a:chExt cx="295267" cy="353829"/>
              </a:xfrm>
            </p:grpSpPr>
            <p:sp>
              <p:nvSpPr>
                <p:cNvPr id="426" name="矩形 425">
                  <a:extLst>
                    <a:ext uri="{FF2B5EF4-FFF2-40B4-BE49-F238E27FC236}">
                      <a16:creationId xmlns:a16="http://schemas.microsoft.com/office/drawing/2014/main" id="{D87F4A68-A8ED-E126-A5BD-431B475F0583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27" name="文本框 426">
                  <a:extLst>
                    <a:ext uri="{FF2B5EF4-FFF2-40B4-BE49-F238E27FC236}">
                      <a16:creationId xmlns:a16="http://schemas.microsoft.com/office/drawing/2014/main" id="{3F11A087-BBC8-4DD6-FDBF-FF8DDCE6BDB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28" name="组合 427">
                <a:extLst>
                  <a:ext uri="{FF2B5EF4-FFF2-40B4-BE49-F238E27FC236}">
                    <a16:creationId xmlns:a16="http://schemas.microsoft.com/office/drawing/2014/main" id="{AFFC7C21-43C7-35F4-E28B-11D08FE030D6}"/>
                  </a:ext>
                </a:extLst>
              </p:cNvPr>
              <p:cNvGrpSpPr/>
              <p:nvPr/>
            </p:nvGrpSpPr>
            <p:grpSpPr>
              <a:xfrm>
                <a:off x="4345898" y="3434915"/>
                <a:ext cx="295267" cy="353829"/>
                <a:chOff x="2051973" y="3604374"/>
                <a:chExt cx="295267" cy="353829"/>
              </a:xfrm>
            </p:grpSpPr>
            <p:sp>
              <p:nvSpPr>
                <p:cNvPr id="429" name="矩形 428">
                  <a:extLst>
                    <a:ext uri="{FF2B5EF4-FFF2-40B4-BE49-F238E27FC236}">
                      <a16:creationId xmlns:a16="http://schemas.microsoft.com/office/drawing/2014/main" id="{C366C373-400A-EC86-66FD-59EAF5CE053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30" name="文本框 429">
                  <a:extLst>
                    <a:ext uri="{FF2B5EF4-FFF2-40B4-BE49-F238E27FC236}">
                      <a16:creationId xmlns:a16="http://schemas.microsoft.com/office/drawing/2014/main" id="{F1D793FB-AFE8-04B4-51EE-69A48A134CF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sp>
            <p:nvSpPr>
              <p:cNvPr id="431" name="文本框 430">
                <a:extLst>
                  <a:ext uri="{FF2B5EF4-FFF2-40B4-BE49-F238E27FC236}">
                    <a16:creationId xmlns:a16="http://schemas.microsoft.com/office/drawing/2014/main" id="{4AA46B5E-17AD-6380-B2A5-FBC8E683F778}"/>
                  </a:ext>
                </a:extLst>
              </p:cNvPr>
              <p:cNvSpPr txBox="1"/>
              <p:nvPr/>
            </p:nvSpPr>
            <p:spPr>
              <a:xfrm>
                <a:off x="7566156" y="3371324"/>
                <a:ext cx="371028" cy="35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…</a:t>
                </a:r>
                <a:endParaRPr lang="zh-CN" altLang="en-US" sz="1200" dirty="0"/>
              </a:p>
            </p:txBody>
          </p:sp>
          <p:grpSp>
            <p:nvGrpSpPr>
              <p:cNvPr id="432" name="组合 431">
                <a:extLst>
                  <a:ext uri="{FF2B5EF4-FFF2-40B4-BE49-F238E27FC236}">
                    <a16:creationId xmlns:a16="http://schemas.microsoft.com/office/drawing/2014/main" id="{22E1E72C-4AC9-B500-8EAC-4EA3579B81A3}"/>
                  </a:ext>
                </a:extLst>
              </p:cNvPr>
              <p:cNvGrpSpPr/>
              <p:nvPr/>
            </p:nvGrpSpPr>
            <p:grpSpPr>
              <a:xfrm>
                <a:off x="6912705" y="3436503"/>
                <a:ext cx="295267" cy="353829"/>
                <a:chOff x="2051973" y="3604374"/>
                <a:chExt cx="295267" cy="353829"/>
              </a:xfrm>
            </p:grpSpPr>
            <p:sp>
              <p:nvSpPr>
                <p:cNvPr id="433" name="矩形 432">
                  <a:extLst>
                    <a:ext uri="{FF2B5EF4-FFF2-40B4-BE49-F238E27FC236}">
                      <a16:creationId xmlns:a16="http://schemas.microsoft.com/office/drawing/2014/main" id="{C6406BEC-5328-0C86-DD85-79F8823BD92B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34" name="文本框 433">
                  <a:extLst>
                    <a:ext uri="{FF2B5EF4-FFF2-40B4-BE49-F238E27FC236}">
                      <a16:creationId xmlns:a16="http://schemas.microsoft.com/office/drawing/2014/main" id="{6D8750E7-208A-CA52-BCE7-2221C1C971C9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35" name="组合 434">
                <a:extLst>
                  <a:ext uri="{FF2B5EF4-FFF2-40B4-BE49-F238E27FC236}">
                    <a16:creationId xmlns:a16="http://schemas.microsoft.com/office/drawing/2014/main" id="{995CEFBE-6976-3DC4-12DE-782256C479C2}"/>
                  </a:ext>
                </a:extLst>
              </p:cNvPr>
              <p:cNvGrpSpPr/>
              <p:nvPr/>
            </p:nvGrpSpPr>
            <p:grpSpPr>
              <a:xfrm>
                <a:off x="6551788" y="3436503"/>
                <a:ext cx="295267" cy="353829"/>
                <a:chOff x="2051973" y="3604374"/>
                <a:chExt cx="295267" cy="353829"/>
              </a:xfrm>
            </p:grpSpPr>
            <p:sp>
              <p:nvSpPr>
                <p:cNvPr id="436" name="矩形 435">
                  <a:extLst>
                    <a:ext uri="{FF2B5EF4-FFF2-40B4-BE49-F238E27FC236}">
                      <a16:creationId xmlns:a16="http://schemas.microsoft.com/office/drawing/2014/main" id="{38D489A2-E19C-18C2-45A2-A1D8EF114A59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37" name="文本框 436">
                  <a:extLst>
                    <a:ext uri="{FF2B5EF4-FFF2-40B4-BE49-F238E27FC236}">
                      <a16:creationId xmlns:a16="http://schemas.microsoft.com/office/drawing/2014/main" id="{37B98167-0E27-EBF4-97F6-82AAA3031FD0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38" name="组合 437">
                <a:extLst>
                  <a:ext uri="{FF2B5EF4-FFF2-40B4-BE49-F238E27FC236}">
                    <a16:creationId xmlns:a16="http://schemas.microsoft.com/office/drawing/2014/main" id="{E71B7D9B-C782-432E-DF1D-8F137ADA040A}"/>
                  </a:ext>
                </a:extLst>
              </p:cNvPr>
              <p:cNvGrpSpPr/>
              <p:nvPr/>
            </p:nvGrpSpPr>
            <p:grpSpPr>
              <a:xfrm>
                <a:off x="7287276" y="3436503"/>
                <a:ext cx="295267" cy="353829"/>
                <a:chOff x="2051973" y="3604374"/>
                <a:chExt cx="295267" cy="353829"/>
              </a:xfrm>
            </p:grpSpPr>
            <p:sp>
              <p:nvSpPr>
                <p:cNvPr id="439" name="矩形 438">
                  <a:extLst>
                    <a:ext uri="{FF2B5EF4-FFF2-40B4-BE49-F238E27FC236}">
                      <a16:creationId xmlns:a16="http://schemas.microsoft.com/office/drawing/2014/main" id="{3E064D5D-48F9-EF60-25BC-555FC419D0C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40" name="文本框 439">
                  <a:extLst>
                    <a:ext uri="{FF2B5EF4-FFF2-40B4-BE49-F238E27FC236}">
                      <a16:creationId xmlns:a16="http://schemas.microsoft.com/office/drawing/2014/main" id="{68521611-C709-8184-A813-2FDFA6800FA2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41" name="组合 440">
                <a:extLst>
                  <a:ext uri="{FF2B5EF4-FFF2-40B4-BE49-F238E27FC236}">
                    <a16:creationId xmlns:a16="http://schemas.microsoft.com/office/drawing/2014/main" id="{4284FFCE-F1CB-31AA-A3E1-06AD7E777E5C}"/>
                  </a:ext>
                </a:extLst>
              </p:cNvPr>
              <p:cNvGrpSpPr/>
              <p:nvPr/>
            </p:nvGrpSpPr>
            <p:grpSpPr>
              <a:xfrm>
                <a:off x="8267184" y="3433086"/>
                <a:ext cx="295267" cy="353829"/>
                <a:chOff x="2051973" y="3604374"/>
                <a:chExt cx="295267" cy="353829"/>
              </a:xfrm>
            </p:grpSpPr>
            <p:sp>
              <p:nvSpPr>
                <p:cNvPr id="442" name="矩形 441">
                  <a:extLst>
                    <a:ext uri="{FF2B5EF4-FFF2-40B4-BE49-F238E27FC236}">
                      <a16:creationId xmlns:a16="http://schemas.microsoft.com/office/drawing/2014/main" id="{8A63230E-8F54-5A0A-12D3-A82E0E553772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43" name="文本框 442">
                  <a:extLst>
                    <a:ext uri="{FF2B5EF4-FFF2-40B4-BE49-F238E27FC236}">
                      <a16:creationId xmlns:a16="http://schemas.microsoft.com/office/drawing/2014/main" id="{D65A72C8-12F1-A45B-E287-3B4CDCB4F4C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44" name="组合 443">
                <a:extLst>
                  <a:ext uri="{FF2B5EF4-FFF2-40B4-BE49-F238E27FC236}">
                    <a16:creationId xmlns:a16="http://schemas.microsoft.com/office/drawing/2014/main" id="{2FCFFE4A-9FF8-2BC0-B310-5E99DEFFBE74}"/>
                  </a:ext>
                </a:extLst>
              </p:cNvPr>
              <p:cNvGrpSpPr/>
              <p:nvPr/>
            </p:nvGrpSpPr>
            <p:grpSpPr>
              <a:xfrm>
                <a:off x="7906267" y="3433086"/>
                <a:ext cx="295267" cy="353829"/>
                <a:chOff x="2051973" y="3604374"/>
                <a:chExt cx="295267" cy="353829"/>
              </a:xfrm>
            </p:grpSpPr>
            <p:sp>
              <p:nvSpPr>
                <p:cNvPr id="445" name="矩形 444">
                  <a:extLst>
                    <a:ext uri="{FF2B5EF4-FFF2-40B4-BE49-F238E27FC236}">
                      <a16:creationId xmlns:a16="http://schemas.microsoft.com/office/drawing/2014/main" id="{0986D18F-BA16-31FA-56B9-F7CD9DA664FA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46" name="文本框 445">
                  <a:extLst>
                    <a:ext uri="{FF2B5EF4-FFF2-40B4-BE49-F238E27FC236}">
                      <a16:creationId xmlns:a16="http://schemas.microsoft.com/office/drawing/2014/main" id="{0C026974-67DF-BB8D-136B-E7876A8872D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47" name="组合 446">
                <a:extLst>
                  <a:ext uri="{FF2B5EF4-FFF2-40B4-BE49-F238E27FC236}">
                    <a16:creationId xmlns:a16="http://schemas.microsoft.com/office/drawing/2014/main" id="{5F3EA9F6-65EF-4ADD-B0C6-F766CD473F74}"/>
                  </a:ext>
                </a:extLst>
              </p:cNvPr>
              <p:cNvGrpSpPr/>
              <p:nvPr/>
            </p:nvGrpSpPr>
            <p:grpSpPr>
              <a:xfrm>
                <a:off x="8641755" y="3433086"/>
                <a:ext cx="295267" cy="353829"/>
                <a:chOff x="2051973" y="3604374"/>
                <a:chExt cx="295267" cy="353829"/>
              </a:xfrm>
            </p:grpSpPr>
            <p:sp>
              <p:nvSpPr>
                <p:cNvPr id="448" name="矩形 447">
                  <a:extLst>
                    <a:ext uri="{FF2B5EF4-FFF2-40B4-BE49-F238E27FC236}">
                      <a16:creationId xmlns:a16="http://schemas.microsoft.com/office/drawing/2014/main" id="{561B86A0-3F7F-516B-9FE5-E44E412AE1F0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49" name="文本框 448">
                  <a:extLst>
                    <a:ext uri="{FF2B5EF4-FFF2-40B4-BE49-F238E27FC236}">
                      <a16:creationId xmlns:a16="http://schemas.microsoft.com/office/drawing/2014/main" id="{45916EC1-F5B8-2854-FA2F-AF184EBA9E51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sp>
            <p:nvSpPr>
              <p:cNvPr id="450" name="文本框 449">
                <a:extLst>
                  <a:ext uri="{FF2B5EF4-FFF2-40B4-BE49-F238E27FC236}">
                    <a16:creationId xmlns:a16="http://schemas.microsoft.com/office/drawing/2014/main" id="{CAD3503B-7D44-9170-1862-90419D72F46B}"/>
                  </a:ext>
                </a:extLst>
              </p:cNvPr>
              <p:cNvSpPr txBox="1"/>
              <p:nvPr/>
            </p:nvSpPr>
            <p:spPr>
              <a:xfrm>
                <a:off x="11189459" y="3371324"/>
                <a:ext cx="371028" cy="35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…</a:t>
                </a:r>
                <a:endParaRPr lang="zh-CN" altLang="en-US" sz="1200" dirty="0"/>
              </a:p>
            </p:txBody>
          </p:sp>
          <p:grpSp>
            <p:nvGrpSpPr>
              <p:cNvPr id="451" name="组合 450">
                <a:extLst>
                  <a:ext uri="{FF2B5EF4-FFF2-40B4-BE49-F238E27FC236}">
                    <a16:creationId xmlns:a16="http://schemas.microsoft.com/office/drawing/2014/main" id="{E6CC273E-F9B6-7DFD-F34E-AD745C156363}"/>
                  </a:ext>
                </a:extLst>
              </p:cNvPr>
              <p:cNvGrpSpPr/>
              <p:nvPr/>
            </p:nvGrpSpPr>
            <p:grpSpPr>
              <a:xfrm>
                <a:off x="9384370" y="3433086"/>
                <a:ext cx="295267" cy="353829"/>
                <a:chOff x="2051973" y="3604374"/>
                <a:chExt cx="295267" cy="353829"/>
              </a:xfrm>
            </p:grpSpPr>
            <p:sp>
              <p:nvSpPr>
                <p:cNvPr id="452" name="矩形 451">
                  <a:extLst>
                    <a:ext uri="{FF2B5EF4-FFF2-40B4-BE49-F238E27FC236}">
                      <a16:creationId xmlns:a16="http://schemas.microsoft.com/office/drawing/2014/main" id="{63AB2D1F-55B1-E831-D80B-09E7D0D4BF51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53" name="文本框 452">
                  <a:extLst>
                    <a:ext uri="{FF2B5EF4-FFF2-40B4-BE49-F238E27FC236}">
                      <a16:creationId xmlns:a16="http://schemas.microsoft.com/office/drawing/2014/main" id="{86D4E339-A72E-64A9-7324-96421EDBE1E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54" name="组合 453">
                <a:extLst>
                  <a:ext uri="{FF2B5EF4-FFF2-40B4-BE49-F238E27FC236}">
                    <a16:creationId xmlns:a16="http://schemas.microsoft.com/office/drawing/2014/main" id="{C210BEC3-16AD-C430-C84D-01DF6EA43B12}"/>
                  </a:ext>
                </a:extLst>
              </p:cNvPr>
              <p:cNvGrpSpPr/>
              <p:nvPr/>
            </p:nvGrpSpPr>
            <p:grpSpPr>
              <a:xfrm>
                <a:off x="9023453" y="3433086"/>
                <a:ext cx="295267" cy="353829"/>
                <a:chOff x="2051973" y="3604374"/>
                <a:chExt cx="295267" cy="353829"/>
              </a:xfrm>
            </p:grpSpPr>
            <p:sp>
              <p:nvSpPr>
                <p:cNvPr id="455" name="矩形 454">
                  <a:extLst>
                    <a:ext uri="{FF2B5EF4-FFF2-40B4-BE49-F238E27FC236}">
                      <a16:creationId xmlns:a16="http://schemas.microsoft.com/office/drawing/2014/main" id="{3D4ED9EC-B646-B758-98F8-61B837185888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56" name="文本框 455">
                  <a:extLst>
                    <a:ext uri="{FF2B5EF4-FFF2-40B4-BE49-F238E27FC236}">
                      <a16:creationId xmlns:a16="http://schemas.microsoft.com/office/drawing/2014/main" id="{43096CED-FEF9-CF7E-D6F1-037B56048718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57" name="组合 456">
                <a:extLst>
                  <a:ext uri="{FF2B5EF4-FFF2-40B4-BE49-F238E27FC236}">
                    <a16:creationId xmlns:a16="http://schemas.microsoft.com/office/drawing/2014/main" id="{D172B03B-A7B2-1A77-0C48-F22C08714AE4}"/>
                  </a:ext>
                </a:extLst>
              </p:cNvPr>
              <p:cNvGrpSpPr/>
              <p:nvPr/>
            </p:nvGrpSpPr>
            <p:grpSpPr>
              <a:xfrm>
                <a:off x="9758941" y="3433086"/>
                <a:ext cx="295267" cy="353829"/>
                <a:chOff x="2051973" y="3604374"/>
                <a:chExt cx="295267" cy="353829"/>
              </a:xfrm>
            </p:grpSpPr>
            <p:sp>
              <p:nvSpPr>
                <p:cNvPr id="458" name="矩形 457">
                  <a:extLst>
                    <a:ext uri="{FF2B5EF4-FFF2-40B4-BE49-F238E27FC236}">
                      <a16:creationId xmlns:a16="http://schemas.microsoft.com/office/drawing/2014/main" id="{0922FFB5-4A27-3ED9-2539-0F7F1B19A94F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59" name="文本框 458">
                  <a:extLst>
                    <a:ext uri="{FF2B5EF4-FFF2-40B4-BE49-F238E27FC236}">
                      <a16:creationId xmlns:a16="http://schemas.microsoft.com/office/drawing/2014/main" id="{D6B57BF1-C2DC-3527-3457-F7833BB52DDE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60" name="组合 459">
                <a:extLst>
                  <a:ext uri="{FF2B5EF4-FFF2-40B4-BE49-F238E27FC236}">
                    <a16:creationId xmlns:a16="http://schemas.microsoft.com/office/drawing/2014/main" id="{AEB27A6F-F442-4B2A-CF76-83B86A0BFBF2}"/>
                  </a:ext>
                </a:extLst>
              </p:cNvPr>
              <p:cNvGrpSpPr/>
              <p:nvPr/>
            </p:nvGrpSpPr>
            <p:grpSpPr>
              <a:xfrm>
                <a:off x="10513202" y="3433086"/>
                <a:ext cx="295267" cy="353829"/>
                <a:chOff x="2051973" y="3604374"/>
                <a:chExt cx="295267" cy="353829"/>
              </a:xfrm>
            </p:grpSpPr>
            <p:sp>
              <p:nvSpPr>
                <p:cNvPr id="461" name="矩形 460">
                  <a:extLst>
                    <a:ext uri="{FF2B5EF4-FFF2-40B4-BE49-F238E27FC236}">
                      <a16:creationId xmlns:a16="http://schemas.microsoft.com/office/drawing/2014/main" id="{9D7A24AE-58F6-8F37-A2B3-945DDB3648B4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62" name="文本框 461">
                  <a:extLst>
                    <a:ext uri="{FF2B5EF4-FFF2-40B4-BE49-F238E27FC236}">
                      <a16:creationId xmlns:a16="http://schemas.microsoft.com/office/drawing/2014/main" id="{F5975B2F-1200-6B28-F6E9-DF2594D28717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63" name="组合 462">
                <a:extLst>
                  <a:ext uri="{FF2B5EF4-FFF2-40B4-BE49-F238E27FC236}">
                    <a16:creationId xmlns:a16="http://schemas.microsoft.com/office/drawing/2014/main" id="{239A6E46-D8C4-07AA-FBF7-91CE880B49A6}"/>
                  </a:ext>
                </a:extLst>
              </p:cNvPr>
              <p:cNvGrpSpPr/>
              <p:nvPr/>
            </p:nvGrpSpPr>
            <p:grpSpPr>
              <a:xfrm>
                <a:off x="10152285" y="3433086"/>
                <a:ext cx="295267" cy="353829"/>
                <a:chOff x="2051973" y="3604374"/>
                <a:chExt cx="295267" cy="353829"/>
              </a:xfrm>
            </p:grpSpPr>
            <p:sp>
              <p:nvSpPr>
                <p:cNvPr id="464" name="矩形 463">
                  <a:extLst>
                    <a:ext uri="{FF2B5EF4-FFF2-40B4-BE49-F238E27FC236}">
                      <a16:creationId xmlns:a16="http://schemas.microsoft.com/office/drawing/2014/main" id="{EE56DDF7-10E9-93F2-34E0-1DCE139FAB2C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65" name="文本框 464">
                  <a:extLst>
                    <a:ext uri="{FF2B5EF4-FFF2-40B4-BE49-F238E27FC236}">
                      <a16:creationId xmlns:a16="http://schemas.microsoft.com/office/drawing/2014/main" id="{5F6996A2-D995-E315-9880-036BF8961324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grpSp>
            <p:nvGrpSpPr>
              <p:cNvPr id="466" name="组合 465">
                <a:extLst>
                  <a:ext uri="{FF2B5EF4-FFF2-40B4-BE49-F238E27FC236}">
                    <a16:creationId xmlns:a16="http://schemas.microsoft.com/office/drawing/2014/main" id="{1FA982F3-290F-3314-2465-429D8EB0E8DE}"/>
                  </a:ext>
                </a:extLst>
              </p:cNvPr>
              <p:cNvGrpSpPr/>
              <p:nvPr/>
            </p:nvGrpSpPr>
            <p:grpSpPr>
              <a:xfrm>
                <a:off x="10887773" y="3433086"/>
                <a:ext cx="295267" cy="353829"/>
                <a:chOff x="2051973" y="3604374"/>
                <a:chExt cx="295267" cy="353829"/>
              </a:xfrm>
            </p:grpSpPr>
            <p:sp>
              <p:nvSpPr>
                <p:cNvPr id="467" name="矩形 466">
                  <a:extLst>
                    <a:ext uri="{FF2B5EF4-FFF2-40B4-BE49-F238E27FC236}">
                      <a16:creationId xmlns:a16="http://schemas.microsoft.com/office/drawing/2014/main" id="{1EE4BA61-318C-DD78-2F13-564DDB120F7D}"/>
                    </a:ext>
                  </a:extLst>
                </p:cNvPr>
                <p:cNvSpPr/>
                <p:nvPr/>
              </p:nvSpPr>
              <p:spPr>
                <a:xfrm>
                  <a:off x="2051973" y="3647738"/>
                  <a:ext cx="288032" cy="2880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468" name="文本框 467">
                  <a:extLst>
                    <a:ext uri="{FF2B5EF4-FFF2-40B4-BE49-F238E27FC236}">
                      <a16:creationId xmlns:a16="http://schemas.microsoft.com/office/drawing/2014/main" id="{08BB97CD-9E3B-F768-E531-0B4F2AA2B785}"/>
                    </a:ext>
                  </a:extLst>
                </p:cNvPr>
                <p:cNvSpPr txBox="1"/>
                <p:nvPr/>
              </p:nvSpPr>
              <p:spPr>
                <a:xfrm>
                  <a:off x="2051973" y="3604374"/>
                  <a:ext cx="295267" cy="353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/>
                    <a:t>-</a:t>
                  </a:r>
                  <a:endParaRPr lang="zh-CN" altLang="en-US" sz="1200" dirty="0"/>
                </a:p>
              </p:txBody>
            </p:sp>
          </p:grpSp>
          <p:cxnSp>
            <p:nvCxnSpPr>
              <p:cNvPr id="469" name="直接连接符 468">
                <a:extLst>
                  <a:ext uri="{FF2B5EF4-FFF2-40B4-BE49-F238E27FC236}">
                    <a16:creationId xmlns:a16="http://schemas.microsoft.com/office/drawing/2014/main" id="{86595413-C382-D66E-C7B9-2DB524C1305A}"/>
                  </a:ext>
                </a:extLst>
              </p:cNvPr>
              <p:cNvCxnSpPr/>
              <p:nvPr/>
            </p:nvCxnSpPr>
            <p:spPr>
              <a:xfrm>
                <a:off x="4232349" y="3815896"/>
                <a:ext cx="71287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8F62542E-4643-2DF0-F843-F38FE504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76" y="3187295"/>
            <a:ext cx="5310042" cy="3208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95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D493-801F-E089-8EF6-09641E690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:a16="http://schemas.microsoft.com/office/drawing/2014/main" id="{BFCC0B60-8E7D-BEE5-8822-2AA25D650B08}"/>
              </a:ext>
            </a:extLst>
          </p:cNvPr>
          <p:cNvGrpSpPr/>
          <p:nvPr/>
        </p:nvGrpSpPr>
        <p:grpSpPr>
          <a:xfrm>
            <a:off x="623392" y="973277"/>
            <a:ext cx="10403738" cy="2374329"/>
            <a:chOff x="343785" y="4194863"/>
            <a:chExt cx="10403738" cy="2374329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AEF6732-4963-8810-2B41-6220B2F594A5}"/>
                </a:ext>
              </a:extLst>
            </p:cNvPr>
            <p:cNvGrpSpPr/>
            <p:nvPr/>
          </p:nvGrpSpPr>
          <p:grpSpPr>
            <a:xfrm>
              <a:off x="343785" y="4537867"/>
              <a:ext cx="8978391" cy="2031325"/>
              <a:chOff x="335360" y="1117917"/>
              <a:chExt cx="8978391" cy="2031325"/>
            </a:xfrm>
          </p:grpSpPr>
          <p:sp>
            <p:nvSpPr>
              <p:cNvPr id="40" name="Rounded Rectangle 17">
                <a:extLst>
                  <a:ext uri="{FF2B5EF4-FFF2-40B4-BE49-F238E27FC236}">
                    <a16:creationId xmlns:a16="http://schemas.microsoft.com/office/drawing/2014/main" id="{F7EA6C8A-30A7-7A1E-FA35-837E5F072AB8}"/>
                  </a:ext>
                </a:extLst>
              </p:cNvPr>
              <p:cNvSpPr/>
              <p:nvPr/>
            </p:nvSpPr>
            <p:spPr>
              <a:xfrm>
                <a:off x="335360" y="1196752"/>
                <a:ext cx="1860629" cy="504056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41" name="TextBox 18">
                <a:extLst>
                  <a:ext uri="{FF2B5EF4-FFF2-40B4-BE49-F238E27FC236}">
                    <a16:creationId xmlns:a16="http://schemas.microsoft.com/office/drawing/2014/main" id="{EF316AAA-B972-1328-D537-77AE721108A6}"/>
                  </a:ext>
                </a:extLst>
              </p:cNvPr>
              <p:cNvSpPr txBox="1"/>
              <p:nvPr/>
            </p:nvSpPr>
            <p:spPr>
              <a:xfrm>
                <a:off x="426213" y="1264114"/>
                <a:ext cx="1162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effectLst/>
                  </a:rPr>
                  <a:t>move</a:t>
                </a:r>
                <a:r>
                  <a:rPr lang="en-US" dirty="0">
                    <a:solidFill>
                      <a:srgbClr val="0070C0"/>
                    </a:solidFill>
                  </a:rPr>
                  <a:t>(x, y)</a:t>
                </a:r>
                <a:endParaRPr lang="en-US" dirty="0">
                  <a:solidFill>
                    <a:srgbClr val="0070C0"/>
                  </a:solidFill>
                  <a:effectLst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94D31CD-4765-1C2A-D519-A85D392DE691}"/>
                  </a:ext>
                </a:extLst>
              </p:cNvPr>
              <p:cNvSpPr txBox="1"/>
              <p:nvPr/>
            </p:nvSpPr>
            <p:spPr>
              <a:xfrm>
                <a:off x="2639616" y="1117917"/>
                <a:ext cx="6674135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Not allow to place if the game is over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Not allow to place if the position is out of boarder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Not allow to place if the position is used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Update the position to be used by current player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Update </a:t>
                </a:r>
                <a:r>
                  <a:rPr lang="en-US" altLang="zh-CN" dirty="0" err="1"/>
                  <a:t>gameOver</a:t>
                </a:r>
                <a:r>
                  <a:rPr lang="en-US" altLang="zh-CN" dirty="0"/>
                  <a:t> and winner if the game is over with </a:t>
                </a:r>
                <a:r>
                  <a:rPr lang="en-US" altLang="zh-CN" b="1" dirty="0" err="1"/>
                  <a:t>checkWin</a:t>
                </a:r>
                <a:r>
                  <a:rPr lang="en-US" altLang="zh-CN" b="1" dirty="0"/>
                  <a:t>()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the point above, also consider the draw of a game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Switch the current user</a:t>
                </a: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356ECD3-AF1B-9FB3-97A1-0FC8C86A58B1}"/>
                </a:ext>
              </a:extLst>
            </p:cNvPr>
            <p:cNvSpPr txBox="1"/>
            <p:nvPr/>
          </p:nvSpPr>
          <p:spPr>
            <a:xfrm>
              <a:off x="415793" y="5153420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i.e. the place() function</a:t>
              </a:r>
            </a:p>
          </p:txBody>
        </p:sp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FCDB1A48-DF21-7E47-3168-A900BDD16005}"/>
                </a:ext>
              </a:extLst>
            </p:cNvPr>
            <p:cNvSpPr/>
            <p:nvPr/>
          </p:nvSpPr>
          <p:spPr>
            <a:xfrm rot="9573556">
              <a:off x="7047001" y="4548464"/>
              <a:ext cx="551414" cy="1364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A8AA1ED-F3B5-73DC-7CB1-3401469780D6}"/>
                </a:ext>
              </a:extLst>
            </p:cNvPr>
            <p:cNvSpPr txBox="1"/>
            <p:nvPr/>
          </p:nvSpPr>
          <p:spPr>
            <a:xfrm>
              <a:off x="7623142" y="4194863"/>
              <a:ext cx="3124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Maybe the most proper name should be</a:t>
              </a:r>
            </a:p>
            <a:p>
              <a:r>
                <a:rPr lang="en-US" altLang="zh-CN" sz="1400" dirty="0"/>
                <a:t>“</a:t>
              </a:r>
              <a:r>
                <a:rPr lang="en-US" altLang="zh-CN" sz="1400" dirty="0" err="1"/>
                <a:t>placeAStoneAt</a:t>
              </a:r>
              <a:r>
                <a:rPr lang="en-US" altLang="zh-CN" sz="1400" dirty="0"/>
                <a:t>(</a:t>
              </a:r>
              <a:r>
                <a:rPr lang="en-US" altLang="zh-CN" sz="1400" dirty="0" err="1"/>
                <a:t>x,y</a:t>
              </a:r>
              <a:r>
                <a:rPr lang="en-US" altLang="zh-CN" sz="1400" dirty="0"/>
                <a:t>)”</a:t>
              </a:r>
              <a:endParaRPr lang="zh-CN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4">
                <a:extLst>
                  <a:ext uri="{FF2B5EF4-FFF2-40B4-BE49-F238E27FC236}">
                    <a16:creationId xmlns:a16="http://schemas.microsoft.com/office/drawing/2014/main" id="{AE63A314-037C-4DDF-D5CC-2456973FBE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rmAutofit/>
              </a:bodyPr>
              <a:lstStyle>
                <a:lvl1pPr lvl="0" algn="l"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32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Iteration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 1)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3200" dirty="0"/>
                  <a:t> Implement &amp; Improve</a:t>
                </a:r>
                <a:endParaRPr lang="zh-CN" sz="3200" dirty="0"/>
              </a:p>
            </p:txBody>
          </p:sp>
        </mc:Choice>
        <mc:Fallback xmlns="">
          <p:sp>
            <p:nvSpPr>
              <p:cNvPr id="2" name="标题 4">
                <a:extLst>
                  <a:ext uri="{FF2B5EF4-FFF2-40B4-BE49-F238E27FC236}">
                    <a16:creationId xmlns:a16="http://schemas.microsoft.com/office/drawing/2014/main" id="{AE63A314-037C-4DDF-D5CC-2456973FB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  <a:blipFill>
                <a:blip r:embed="rId2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B184309-5793-7948-3FBD-364A9310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3510394"/>
            <a:ext cx="6192688" cy="3088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2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67294-1692-13C9-4AE4-925D7DD65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F3F1410-D4E9-E8F1-BCCA-96A28204D814}"/>
              </a:ext>
            </a:extLst>
          </p:cNvPr>
          <p:cNvSpPr txBox="1"/>
          <p:nvPr/>
        </p:nvSpPr>
        <p:spPr>
          <a:xfrm>
            <a:off x="191344" y="1139535"/>
            <a:ext cx="1094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Recall</a:t>
            </a:r>
            <a:r>
              <a:rPr lang="en-US" altLang="zh-CN" dirty="0"/>
              <a:t> </a:t>
            </a:r>
            <a:r>
              <a:rPr lang="en-US" altLang="zh-CN" b="1" dirty="0"/>
              <a:t>– How to efficiently check the “draw of the game”: </a:t>
            </a:r>
            <a:r>
              <a:rPr lang="en-US" altLang="zh-CN" dirty="0"/>
              <a:t>Maintain the total number of moves and check whether it reaches the maximum limits is more efficient than checking the whole board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30C21E-4E92-53CC-2C16-481232424286}"/>
              </a:ext>
            </a:extLst>
          </p:cNvPr>
          <p:cNvSpPr txBox="1"/>
          <p:nvPr/>
        </p:nvSpPr>
        <p:spPr>
          <a:xfrm>
            <a:off x="551384" y="2348880"/>
            <a:ext cx="5184576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Maintain the total number of moves and the maximum allowed number of steps based on board size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Increase the record for total number of moves each time there is some feasible move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Set the game to be over if there isn’t any winning condition encountered and the total number of moves reaches the limit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4">
                <a:extLst>
                  <a:ext uri="{FF2B5EF4-FFF2-40B4-BE49-F238E27FC236}">
                    <a16:creationId xmlns:a16="http://schemas.microsoft.com/office/drawing/2014/main" id="{5999CA34-59F7-75E6-E734-8110B8C893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</p:spPr>
            <p:txBody>
              <a:bodyPr vert="horz" lIns="91440" tIns="45720" rIns="91440" bIns="45720" anchor="ctr">
                <a:normAutofit/>
              </a:bodyPr>
              <a:lstStyle>
                <a:lvl1pPr lvl="0" algn="l" defTabSz="914400">
                  <a:lnSpc>
                    <a:spcPct val="90000"/>
                  </a:lnSpc>
                  <a:spcBef>
                    <a:spcPct val="0"/>
                  </a:spcBef>
                  <a:buNone/>
                  <a:defRPr sz="2800" b="1" kern="12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3200" dirty="0"/>
                          <m:t>(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Iteration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 1)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3200" dirty="0"/>
                  <a:t> Implement &amp; Improve</a:t>
                </a:r>
                <a:endParaRPr lang="zh-CN" sz="3200" dirty="0"/>
              </a:p>
            </p:txBody>
          </p:sp>
        </mc:Choice>
        <mc:Fallback xmlns="">
          <p:sp>
            <p:nvSpPr>
              <p:cNvPr id="7" name="标题 4">
                <a:extLst>
                  <a:ext uri="{FF2B5EF4-FFF2-40B4-BE49-F238E27FC236}">
                    <a16:creationId xmlns:a16="http://schemas.microsoft.com/office/drawing/2014/main" id="{5999CA34-59F7-75E6-E734-8110B8C89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1541"/>
                <a:ext cx="7884064" cy="835874"/>
              </a:xfrm>
              <a:prstGeom prst="rect">
                <a:avLst/>
              </a:prstGeom>
              <a:blipFill>
                <a:blip r:embed="rId2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0A96B16-E155-827A-E741-E17AB7A71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2060848"/>
            <a:ext cx="2098725" cy="497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189F59D-0397-386B-2165-48D0AA31B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2852936"/>
            <a:ext cx="5489912" cy="2016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箭头: 左 13">
            <a:extLst>
              <a:ext uri="{FF2B5EF4-FFF2-40B4-BE49-F238E27FC236}">
                <a16:creationId xmlns:a16="http://schemas.microsoft.com/office/drawing/2014/main" id="{309D6AC7-3895-E9E5-DEED-CC45284A7E87}"/>
              </a:ext>
            </a:extLst>
          </p:cNvPr>
          <p:cNvSpPr/>
          <p:nvPr/>
        </p:nvSpPr>
        <p:spPr>
          <a:xfrm>
            <a:off x="8472264" y="2237711"/>
            <a:ext cx="288032" cy="1440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94F0AB-6D59-3095-22BA-FCA8AB0D0219}"/>
              </a:ext>
            </a:extLst>
          </p:cNvPr>
          <p:cNvSpPr txBox="1"/>
          <p:nvPr/>
        </p:nvSpPr>
        <p:spPr>
          <a:xfrm>
            <a:off x="8776823" y="2097162"/>
            <a:ext cx="21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new fields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B8430D0-D429-FF63-53F7-829D6907D76B}"/>
              </a:ext>
            </a:extLst>
          </p:cNvPr>
          <p:cNvSpPr/>
          <p:nvPr/>
        </p:nvSpPr>
        <p:spPr>
          <a:xfrm>
            <a:off x="6384032" y="3645024"/>
            <a:ext cx="22322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左 16">
            <a:extLst>
              <a:ext uri="{FF2B5EF4-FFF2-40B4-BE49-F238E27FC236}">
                <a16:creationId xmlns:a16="http://schemas.microsoft.com/office/drawing/2014/main" id="{E12B3EDE-69A2-E78D-DEE9-B95D303B3BD0}"/>
              </a:ext>
            </a:extLst>
          </p:cNvPr>
          <p:cNvSpPr/>
          <p:nvPr/>
        </p:nvSpPr>
        <p:spPr>
          <a:xfrm>
            <a:off x="8770091" y="3706555"/>
            <a:ext cx="288032" cy="1440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847A86-31FC-47F8-2C9E-529B9BCF9DB7}"/>
              </a:ext>
            </a:extLst>
          </p:cNvPr>
          <p:cNvSpPr txBox="1"/>
          <p:nvPr/>
        </p:nvSpPr>
        <p:spPr>
          <a:xfrm>
            <a:off x="9104239" y="3593897"/>
            <a:ext cx="207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Init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new fields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97F8933-E6A3-52B7-23CE-253BF32C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896" y="5085184"/>
            <a:ext cx="6696744" cy="1584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箭头: 左 20">
            <a:extLst>
              <a:ext uri="{FF2B5EF4-FFF2-40B4-BE49-F238E27FC236}">
                <a16:creationId xmlns:a16="http://schemas.microsoft.com/office/drawing/2014/main" id="{5B6A141E-13FD-B82A-4865-746D01331BFE}"/>
              </a:ext>
            </a:extLst>
          </p:cNvPr>
          <p:cNvSpPr/>
          <p:nvPr/>
        </p:nvSpPr>
        <p:spPr>
          <a:xfrm>
            <a:off x="7519633" y="5381338"/>
            <a:ext cx="288032" cy="1440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8F894F1-61FA-0B09-35F6-780E2F3075DA}"/>
              </a:ext>
            </a:extLst>
          </p:cNvPr>
          <p:cNvSpPr txBox="1"/>
          <p:nvPr/>
        </p:nvSpPr>
        <p:spPr>
          <a:xfrm>
            <a:off x="7824192" y="5240789"/>
            <a:ext cx="202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Update total moves</a:t>
            </a:r>
            <a:endParaRPr lang="zh-CN" altLang="en-US" dirty="0"/>
          </a:p>
        </p:txBody>
      </p:sp>
      <p:sp>
        <p:nvSpPr>
          <p:cNvPr id="23" name="箭头: 左 22">
            <a:extLst>
              <a:ext uri="{FF2B5EF4-FFF2-40B4-BE49-F238E27FC236}">
                <a16:creationId xmlns:a16="http://schemas.microsoft.com/office/drawing/2014/main" id="{A8CA0B27-F910-1BF9-E3CC-6B24B9C56B45}"/>
              </a:ext>
            </a:extLst>
          </p:cNvPr>
          <p:cNvSpPr/>
          <p:nvPr/>
        </p:nvSpPr>
        <p:spPr>
          <a:xfrm>
            <a:off x="7536160" y="5785900"/>
            <a:ext cx="288032" cy="1440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4CC9EE-975B-C6D6-0C5F-6553D03B7471}"/>
              </a:ext>
            </a:extLst>
          </p:cNvPr>
          <p:cNvSpPr txBox="1"/>
          <p:nvPr/>
        </p:nvSpPr>
        <p:spPr>
          <a:xfrm>
            <a:off x="7840719" y="5645351"/>
            <a:ext cx="191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Use it for checking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3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4" grpId="0" animBg="1"/>
      <p:bldP spid="15" grpId="0"/>
      <p:bldP spid="16" grpId="0" animBg="1"/>
      <p:bldP spid="17" grpId="0" animBg="1"/>
      <p:bldP spid="18" grpId="0"/>
      <p:bldP spid="21" grpId="0" animBg="1"/>
      <p:bldP spid="22" grpId="0"/>
      <p:bldP spid="23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fe9a046-a2a9-43bc-a645-b850c7246860"/>
  <p:tag name="COMMONDATA" val="eyJoZGlkIjoiZTA3OWNmMjM5Yzk3NTBiMmZkZTUxNTExMWY5ZTUxMG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8280</TotalTime>
  <Words>2118</Words>
  <Application>Microsoft Office PowerPoint</Application>
  <PresentationFormat>宽屏</PresentationFormat>
  <Paragraphs>358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等线</vt:lpstr>
      <vt:lpstr>楷体</vt:lpstr>
      <vt:lpstr>微软雅黑</vt:lpstr>
      <vt:lpstr>Arial</vt:lpstr>
      <vt:lpstr>Arial</vt:lpstr>
      <vt:lpstr>Calibri</vt:lpstr>
      <vt:lpstr>Calibri Light</vt:lpstr>
      <vt:lpstr>Cambria Math</vt:lpstr>
      <vt:lpstr>Consolas</vt:lpstr>
      <vt:lpstr>Wingdings</vt:lpstr>
      <vt:lpstr>Office 主题​​</vt:lpstr>
      <vt:lpstr>CSC1004 Tutorial 6 Weilin Cai</vt:lpstr>
      <vt:lpstr>Gomoku Game (Recall)</vt:lpstr>
      <vt:lpstr>Class Design &amp; Control Flow (Recall)</vt:lpstr>
      <vt:lpstr>Class Design &amp; Control Flow (Recall)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脉象组近期工作 20310917</dc:title>
  <dc:creator>TEL-AN00a</dc:creator>
  <cp:lastModifiedBy>Weilin Cai (SSE, 220019066)</cp:lastModifiedBy>
  <cp:revision>434</cp:revision>
  <dcterms:created xsi:type="dcterms:W3CDTF">2021-09-16T09:09:00Z</dcterms:created>
  <dcterms:modified xsi:type="dcterms:W3CDTF">2024-03-29T12:31:54Z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DEF2CC9F1FF44862A3C220416D675C3E</vt:lpwstr>
  </property>
  <property fmtid="{D5CDD505-2E9C-101B-9397-08002B2CF9AE}" pid="3" name="KSOProductBuildVer">
    <vt:lpwstr>2052-11.1.0.13703</vt:lpwstr>
  </property>
</Properties>
</file>